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448" r:id="rId5"/>
    <p:sldId id="2462" r:id="rId6"/>
    <p:sldId id="259" r:id="rId7"/>
    <p:sldId id="2463" r:id="rId8"/>
    <p:sldId id="2464" r:id="rId9"/>
    <p:sldId id="2465" r:id="rId10"/>
    <p:sldId id="2466" r:id="rId11"/>
    <p:sldId id="2468" r:id="rId12"/>
    <p:sldId id="24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23B"/>
    <a:srgbClr val="898989"/>
    <a:srgbClr val="2F3342"/>
    <a:srgbClr val="A53F52"/>
    <a:srgbClr val="2C2153"/>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93D81CF-94F2-401A-BA57-92F5A7B2D0C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449" autoAdjust="0"/>
    <p:restoredTop sz="91909" autoAdjust="0"/>
  </p:normalViewPr>
  <p:slideViewPr>
    <p:cSldViewPr snapToGrid="0">
      <p:cViewPr varScale="1">
        <p:scale>
          <a:sx n="85" d="100"/>
          <a:sy n="85" d="100"/>
        </p:scale>
        <p:origin x="802" y="62"/>
      </p:cViewPr>
      <p:guideLst>
        <p:guide orient="horz" pos="1992"/>
        <p:guide pos="3840"/>
        <p:guide orient="horz" pos="1416"/>
      </p:guideLst>
    </p:cSldViewPr>
  </p:slideViewPr>
  <p:outlineViewPr>
    <p:cViewPr>
      <p:scale>
        <a:sx n="33" d="100"/>
        <a:sy n="33" d="100"/>
      </p:scale>
      <p:origin x="0" y="0"/>
    </p:cViewPr>
  </p:outlineViewPr>
  <p:notesTextViewPr>
    <p:cViewPr>
      <p:scale>
        <a:sx n="1" d="1"/>
        <a:sy n="1" d="1"/>
      </p:scale>
      <p:origin x="0" y="0"/>
    </p:cViewPr>
  </p:notesTextViewPr>
  <p:sorterViewPr>
    <p:cViewPr>
      <p:scale>
        <a:sx n="130" d="100"/>
        <a:sy n="13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it saini" userId="b2068394e3584c00" providerId="LiveId" clId="{B2B0348E-D169-4883-AB04-866282010905}"/>
    <pc:docChg chg="undo custSel addSld delSld modSld">
      <pc:chgData name="amit saini" userId="b2068394e3584c00" providerId="LiveId" clId="{B2B0348E-D169-4883-AB04-866282010905}" dt="2023-10-12T07:50:06.708" v="44" actId="47"/>
      <pc:docMkLst>
        <pc:docMk/>
      </pc:docMkLst>
      <pc:sldChg chg="modSp mod">
        <pc:chgData name="amit saini" userId="b2068394e3584c00" providerId="LiveId" clId="{B2B0348E-D169-4883-AB04-866282010905}" dt="2023-10-02T14:50:05.934" v="4" actId="1076"/>
        <pc:sldMkLst>
          <pc:docMk/>
          <pc:sldMk cId="1325373587" sldId="259"/>
        </pc:sldMkLst>
        <pc:picChg chg="mod">
          <ac:chgData name="amit saini" userId="b2068394e3584c00" providerId="LiveId" clId="{B2B0348E-D169-4883-AB04-866282010905}" dt="2023-10-02T14:50:05.934" v="4" actId="1076"/>
          <ac:picMkLst>
            <pc:docMk/>
            <pc:sldMk cId="1325373587" sldId="259"/>
            <ac:picMk id="5" creationId="{A0280051-D7F1-4438-B815-F0FF4906D141}"/>
          </ac:picMkLst>
        </pc:picChg>
      </pc:sldChg>
      <pc:sldChg chg="modSp">
        <pc:chgData name="amit saini" userId="b2068394e3584c00" providerId="LiveId" clId="{B2B0348E-D169-4883-AB04-866282010905}" dt="2023-10-12T07:44:49.101" v="14" actId="14826"/>
        <pc:sldMkLst>
          <pc:docMk/>
          <pc:sldMk cId="1124210461" sldId="2463"/>
        </pc:sldMkLst>
        <pc:picChg chg="mod">
          <ac:chgData name="amit saini" userId="b2068394e3584c00" providerId="LiveId" clId="{B2B0348E-D169-4883-AB04-866282010905}" dt="2023-10-12T07:44:49.101" v="14" actId="14826"/>
          <ac:picMkLst>
            <pc:docMk/>
            <pc:sldMk cId="1124210461" sldId="2463"/>
            <ac:picMk id="5" creationId="{A0280051-D7F1-4438-B815-F0FF4906D141}"/>
          </ac:picMkLst>
        </pc:picChg>
      </pc:sldChg>
      <pc:sldChg chg="modSp mod">
        <pc:chgData name="amit saini" userId="b2068394e3584c00" providerId="LiveId" clId="{B2B0348E-D169-4883-AB04-866282010905}" dt="2023-10-12T07:44:59.400" v="18" actId="1076"/>
        <pc:sldMkLst>
          <pc:docMk/>
          <pc:sldMk cId="4052443728" sldId="2464"/>
        </pc:sldMkLst>
        <pc:picChg chg="mod">
          <ac:chgData name="amit saini" userId="b2068394e3584c00" providerId="LiveId" clId="{B2B0348E-D169-4883-AB04-866282010905}" dt="2023-10-12T07:44:59.400" v="18" actId="1076"/>
          <ac:picMkLst>
            <pc:docMk/>
            <pc:sldMk cId="4052443728" sldId="2464"/>
            <ac:picMk id="5" creationId="{A0280051-D7F1-4438-B815-F0FF4906D141}"/>
          </ac:picMkLst>
        </pc:picChg>
      </pc:sldChg>
      <pc:sldChg chg="modSp mod">
        <pc:chgData name="amit saini" userId="b2068394e3584c00" providerId="LiveId" clId="{B2B0348E-D169-4883-AB04-866282010905}" dt="2023-10-12T05:50:05.256" v="7" actId="1035"/>
        <pc:sldMkLst>
          <pc:docMk/>
          <pc:sldMk cId="3657432536" sldId="2466"/>
        </pc:sldMkLst>
        <pc:picChg chg="mod">
          <ac:chgData name="amit saini" userId="b2068394e3584c00" providerId="LiveId" clId="{B2B0348E-D169-4883-AB04-866282010905}" dt="2023-10-12T05:50:05.256" v="7" actId="1035"/>
          <ac:picMkLst>
            <pc:docMk/>
            <pc:sldMk cId="3657432536" sldId="2466"/>
            <ac:picMk id="5" creationId="{A0280051-D7F1-4438-B815-F0FF4906D141}"/>
          </ac:picMkLst>
        </pc:picChg>
      </pc:sldChg>
      <pc:sldChg chg="modSp">
        <pc:chgData name="amit saini" userId="b2068394e3584c00" providerId="LiveId" clId="{B2B0348E-D169-4883-AB04-866282010905}" dt="2023-10-12T07:45:16.900" v="19" actId="14826"/>
        <pc:sldMkLst>
          <pc:docMk/>
          <pc:sldMk cId="335698485" sldId="2467"/>
        </pc:sldMkLst>
        <pc:picChg chg="mod">
          <ac:chgData name="amit saini" userId="b2068394e3584c00" providerId="LiveId" clId="{B2B0348E-D169-4883-AB04-866282010905}" dt="2023-10-12T07:45:16.900" v="19" actId="14826"/>
          <ac:picMkLst>
            <pc:docMk/>
            <pc:sldMk cId="335698485" sldId="2467"/>
            <ac:picMk id="5" creationId="{A0280051-D7F1-4438-B815-F0FF4906D141}"/>
          </ac:picMkLst>
        </pc:picChg>
      </pc:sldChg>
      <pc:sldChg chg="modSp">
        <pc:chgData name="amit saini" userId="b2068394e3584c00" providerId="LiveId" clId="{B2B0348E-D169-4883-AB04-866282010905}" dt="2023-10-12T07:46:54.170" v="25" actId="14826"/>
        <pc:sldMkLst>
          <pc:docMk/>
          <pc:sldMk cId="3574421292" sldId="2468"/>
        </pc:sldMkLst>
        <pc:picChg chg="mod">
          <ac:chgData name="amit saini" userId="b2068394e3584c00" providerId="LiveId" clId="{B2B0348E-D169-4883-AB04-866282010905}" dt="2023-10-12T07:46:54.170" v="25" actId="14826"/>
          <ac:picMkLst>
            <pc:docMk/>
            <pc:sldMk cId="3574421292" sldId="2468"/>
            <ac:picMk id="5" creationId="{A0280051-D7F1-4438-B815-F0FF4906D141}"/>
          </ac:picMkLst>
        </pc:picChg>
      </pc:sldChg>
      <pc:sldChg chg="addSp delSp modSp add del mod">
        <pc:chgData name="amit saini" userId="b2068394e3584c00" providerId="LiveId" clId="{B2B0348E-D169-4883-AB04-866282010905}" dt="2023-10-12T07:50:06.708" v="44" actId="47"/>
        <pc:sldMkLst>
          <pc:docMk/>
          <pc:sldMk cId="2121715697" sldId="2469"/>
        </pc:sldMkLst>
        <pc:spChg chg="add del mod">
          <ac:chgData name="amit saini" userId="b2068394e3584c00" providerId="LiveId" clId="{B2B0348E-D169-4883-AB04-866282010905}" dt="2023-10-12T07:48:34.651" v="35" actId="478"/>
          <ac:spMkLst>
            <pc:docMk/>
            <pc:sldMk cId="2121715697" sldId="2469"/>
            <ac:spMk id="3" creationId="{3E3B24FA-578B-3D62-2538-F2F1916319F2}"/>
          </ac:spMkLst>
        </pc:spChg>
        <pc:spChg chg="del mod">
          <ac:chgData name="amit saini" userId="b2068394e3584c00" providerId="LiveId" clId="{B2B0348E-D169-4883-AB04-866282010905}" dt="2023-10-12T07:48:13.818" v="30" actId="478"/>
          <ac:spMkLst>
            <pc:docMk/>
            <pc:sldMk cId="2121715697" sldId="2469"/>
            <ac:spMk id="10" creationId="{255FA470-23EB-4512-8FFB-28DDAB08B002}"/>
          </ac:spMkLst>
        </pc:spChg>
        <pc:spChg chg="del mod">
          <ac:chgData name="amit saini" userId="b2068394e3584c00" providerId="LiveId" clId="{B2B0348E-D169-4883-AB04-866282010905}" dt="2023-10-12T07:48:20.083" v="32" actId="478"/>
          <ac:spMkLst>
            <pc:docMk/>
            <pc:sldMk cId="2121715697" sldId="2469"/>
            <ac:spMk id="37" creationId="{345A4B70-A0EA-A96A-4119-0857596AA211}"/>
          </ac:spMkLst>
        </pc:spChg>
        <pc:picChg chg="del">
          <ac:chgData name="amit saini" userId="b2068394e3584c00" providerId="LiveId" clId="{B2B0348E-D169-4883-AB04-866282010905}" dt="2023-10-12T07:48:27.312" v="33" actId="478"/>
          <ac:picMkLst>
            <pc:docMk/>
            <pc:sldMk cId="2121715697" sldId="2469"/>
            <ac:picMk id="5" creationId="{A0280051-D7F1-4438-B815-F0FF4906D141}"/>
          </ac:picMkLst>
        </pc:picChg>
        <pc:picChg chg="add mod">
          <ac:chgData name="amit saini" userId="b2068394e3584c00" providerId="LiveId" clId="{B2B0348E-D169-4883-AB04-866282010905}" dt="2023-10-12T07:49:20.134" v="43" actId="1076"/>
          <ac:picMkLst>
            <pc:docMk/>
            <pc:sldMk cId="2121715697" sldId="2469"/>
            <ac:picMk id="7" creationId="{62A385D3-60EF-7F6F-3B88-B1418781F9BC}"/>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1/18/2024</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2</a:t>
            </a:fld>
            <a:endParaRPr lang="en-US" dirty="0"/>
          </a:p>
        </p:txBody>
      </p:sp>
    </p:spTree>
    <p:extLst>
      <p:ext uri="{BB962C8B-B14F-4D97-AF65-F5344CB8AC3E}">
        <p14:creationId xmlns:p14="http://schemas.microsoft.com/office/powerpoint/2010/main" val="2246628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2906885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09636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6</a:t>
            </a:fld>
            <a:endParaRPr lang="en-US" dirty="0"/>
          </a:p>
        </p:txBody>
      </p:sp>
    </p:spTree>
    <p:extLst>
      <p:ext uri="{BB962C8B-B14F-4D97-AF65-F5344CB8AC3E}">
        <p14:creationId xmlns:p14="http://schemas.microsoft.com/office/powerpoint/2010/main" val="3171362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7</a:t>
            </a:fld>
            <a:endParaRPr lang="en-US" dirty="0"/>
          </a:p>
        </p:txBody>
      </p:sp>
    </p:spTree>
    <p:extLst>
      <p:ext uri="{BB962C8B-B14F-4D97-AF65-F5344CB8AC3E}">
        <p14:creationId xmlns:p14="http://schemas.microsoft.com/office/powerpoint/2010/main" val="2852740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2391110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9</a:t>
            </a:fld>
            <a:endParaRPr lang="en-US" dirty="0"/>
          </a:p>
        </p:txBody>
      </p:sp>
    </p:spTree>
    <p:extLst>
      <p:ext uri="{BB962C8B-B14F-4D97-AF65-F5344CB8AC3E}">
        <p14:creationId xmlns:p14="http://schemas.microsoft.com/office/powerpoint/2010/main" val="1533608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hasCustomPrompt="1"/>
          </p:nvPr>
        </p:nvSpPr>
        <p:spPr>
          <a:xfrm>
            <a:off x="0" y="0"/>
            <a:ext cx="12192000" cy="6858000"/>
          </a:xfrm>
        </p:spPr>
        <p:txBody>
          <a:bodyPr/>
          <a:lstStyle>
            <a:lvl1pPr marL="0" indent="0" algn="ctr">
              <a:buNone/>
              <a:defRPr/>
            </a:lvl1pPr>
          </a:lstStyle>
          <a:p>
            <a:r>
              <a:rPr lang="en-US" dirty="0"/>
              <a:t>Click to add picture</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1060315"/>
            <a:ext cx="11490325" cy="2218959"/>
          </a:xfrm>
        </p:spPr>
        <p:txBody>
          <a:bodyPr anchor="b" anchorCtr="0">
            <a:noAutofit/>
          </a:bodyPr>
          <a:lstStyle>
            <a:lvl1pPr>
              <a:lnSpc>
                <a:spcPct val="150000"/>
              </a:lnSpc>
              <a:spcBef>
                <a:spcPts val="1000"/>
              </a:spcBef>
              <a:defRPr sz="4000" cap="all" spc="300" baseline="0"/>
            </a:lvl1pPr>
          </a:lstStyle>
          <a:p>
            <a:r>
              <a:rPr lang="en-US" dirty="0"/>
              <a:t>Click to add title</a:t>
            </a:r>
          </a:p>
        </p:txBody>
      </p:sp>
      <p:sp>
        <p:nvSpPr>
          <p:cNvPr id="5" name="Text Placeholder 4">
            <a:extLst>
              <a:ext uri="{FF2B5EF4-FFF2-40B4-BE49-F238E27FC236}">
                <a16:creationId xmlns:a16="http://schemas.microsoft.com/office/drawing/2014/main" id="{8CE4A8DD-9B42-2F05-285B-2BC137F74943}"/>
              </a:ext>
            </a:extLst>
          </p:cNvPr>
          <p:cNvSpPr>
            <a:spLocks noGrp="1"/>
          </p:cNvSpPr>
          <p:nvPr>
            <p:ph type="body" sz="quarter" idx="13" hasCustomPrompt="1"/>
          </p:nvPr>
        </p:nvSpPr>
        <p:spPr>
          <a:xfrm>
            <a:off x="3512344" y="3700222"/>
            <a:ext cx="5167313" cy="603250"/>
          </a:xfrm>
          <a:gradFill>
            <a:gsLst>
              <a:gs pos="0">
                <a:schemeClr val="accent5"/>
              </a:gs>
              <a:gs pos="45000">
                <a:schemeClr val="accent1"/>
              </a:gs>
              <a:gs pos="100000">
                <a:schemeClr val="accent2"/>
              </a:gs>
            </a:gsLst>
            <a:lin ang="10800000" scaled="0"/>
          </a:gradFill>
        </p:spPr>
        <p:txBody>
          <a:bodyPr anchor="ctr" anchorCtr="0"/>
          <a:lstStyle>
            <a:lvl1pPr marL="0" indent="0" algn="ctr">
              <a:lnSpc>
                <a:spcPct val="100000"/>
              </a:lnSpc>
              <a:spcBef>
                <a:spcPts val="0"/>
              </a:spcBef>
              <a:buNone/>
              <a:defRPr sz="1800" cap="all" spc="300" baseline="0"/>
            </a:lvl1pPr>
          </a:lstStyle>
          <a:p>
            <a:pPr lvl="0"/>
            <a:r>
              <a:rPr lang="en-US" dirty="0"/>
              <a:t>Click to add subtitle</a:t>
            </a:r>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922140"/>
            <a:ext cx="5167313" cy="848311"/>
          </a:xfrm>
        </p:spPr>
        <p:txBody>
          <a:bodyPr>
            <a:normAutofit/>
          </a:bodyPr>
          <a:lstStyle>
            <a:lvl1pPr marL="0" indent="0" algn="ctr">
              <a:buNone/>
              <a:defRPr sz="1800" spc="300">
                <a:solidFill>
                  <a:schemeClr val="tx1"/>
                </a:solidFill>
              </a:defRPr>
            </a:lvl1pPr>
            <a:lvl2pPr marL="457200" indent="0">
              <a:buNone/>
              <a:defRPr/>
            </a:lvl2pPr>
          </a:lstStyle>
          <a:p>
            <a:pPr lvl="0"/>
            <a:r>
              <a:rPr lang="en-US" dirty="0"/>
              <a:t>Click to add text</a:t>
            </a:r>
          </a:p>
        </p:txBody>
      </p:sp>
    </p:spTree>
    <p:extLst>
      <p:ext uri="{BB962C8B-B14F-4D97-AF65-F5344CB8AC3E}">
        <p14:creationId xmlns:p14="http://schemas.microsoft.com/office/powerpoint/2010/main" val="318230312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0156E-BE02-9BBA-0763-EE0EC2287746}"/>
              </a:ext>
            </a:extLst>
          </p:cNvPr>
          <p:cNvSpPr>
            <a:spLocks noGrp="1"/>
          </p:cNvSpPr>
          <p:nvPr>
            <p:ph type="title" hasCustomPrompt="1"/>
          </p:nvPr>
        </p:nvSpPr>
        <p:spPr>
          <a:xfrm>
            <a:off x="469107" y="50241"/>
            <a:ext cx="11265694" cy="1304544"/>
          </a:xfrm>
        </p:spPr>
        <p:txBody>
          <a:bodyPr anchor="b" anchorCtr="0"/>
          <a:lstStyle>
            <a:lvl1pPr>
              <a:defRPr sz="4800"/>
            </a:lvl1pPr>
          </a:lstStyle>
          <a:p>
            <a:r>
              <a:rPr lang="en-US" dirty="0"/>
              <a:t>Click to add title</a:t>
            </a:r>
          </a:p>
        </p:txBody>
      </p:sp>
      <p:sp>
        <p:nvSpPr>
          <p:cNvPr id="18" name="Picture Placeholder 17">
            <a:extLst>
              <a:ext uri="{FF2B5EF4-FFF2-40B4-BE49-F238E27FC236}">
                <a16:creationId xmlns:a16="http://schemas.microsoft.com/office/drawing/2014/main" id="{ED7E0E1A-1E64-4A9A-9C8B-69486BD1123B}"/>
              </a:ext>
            </a:extLst>
          </p:cNvPr>
          <p:cNvSpPr>
            <a:spLocks noGrp="1"/>
          </p:cNvSpPr>
          <p:nvPr>
            <p:ph type="pic" sz="quarter" idx="10" hasCustomPrompt="1"/>
          </p:nvPr>
        </p:nvSpPr>
        <p:spPr>
          <a:xfrm>
            <a:off x="469900" y="1638300"/>
            <a:ext cx="5156200" cy="1892300"/>
          </a:xfrm>
        </p:spPr>
        <p:txBody>
          <a:bodyPr>
            <a:normAutofit/>
          </a:bodyPr>
          <a:lstStyle>
            <a:lvl1pPr marL="0" indent="0" algn="ctr">
              <a:buNone/>
              <a:defRPr/>
            </a:lvl1pPr>
          </a:lstStyle>
          <a:p>
            <a:r>
              <a:rPr lang="en-US" dirty="0"/>
              <a:t>Click to add picture</a:t>
            </a:r>
          </a:p>
        </p:txBody>
      </p:sp>
      <p:sp>
        <p:nvSpPr>
          <p:cNvPr id="10" name="Text Placeholder 3">
            <a:extLst>
              <a:ext uri="{FF2B5EF4-FFF2-40B4-BE49-F238E27FC236}">
                <a16:creationId xmlns:a16="http://schemas.microsoft.com/office/drawing/2014/main" id="{1E462965-19D7-4A65-B394-9AE76A5B4805}"/>
              </a:ext>
            </a:extLst>
          </p:cNvPr>
          <p:cNvSpPr>
            <a:spLocks noGrp="1"/>
          </p:cNvSpPr>
          <p:nvPr>
            <p:ph type="body" idx="1" hasCustomPrompt="1"/>
          </p:nvPr>
        </p:nvSpPr>
        <p:spPr>
          <a:xfrm>
            <a:off x="469107" y="3864355"/>
            <a:ext cx="5157787" cy="494506"/>
          </a:xfrm>
        </p:spPr>
        <p:txBody>
          <a:bodyPr>
            <a:normAutofit/>
          </a:bodyPr>
          <a:lstStyle>
            <a:lvl1pPr marL="0" indent="0">
              <a:buNone/>
              <a:defRPr sz="2400" cap="all" spc="300" baseline="0"/>
            </a:lvl1pPr>
          </a:lstStyle>
          <a:p>
            <a:pPr lvl="0"/>
            <a:r>
              <a:rPr lang="en-US" spc="300" dirty="0">
                <a:solidFill>
                  <a:schemeClr val="tx1"/>
                </a:solidFill>
              </a:rPr>
              <a:t>Click to add text</a:t>
            </a:r>
          </a:p>
        </p:txBody>
      </p:sp>
      <p:sp>
        <p:nvSpPr>
          <p:cNvPr id="4" name="Content Placeholder 3">
            <a:extLst>
              <a:ext uri="{FF2B5EF4-FFF2-40B4-BE49-F238E27FC236}">
                <a16:creationId xmlns:a16="http://schemas.microsoft.com/office/drawing/2014/main" id="{53343E54-D2B8-A019-ACD6-6F79A320E77C}"/>
              </a:ext>
            </a:extLst>
          </p:cNvPr>
          <p:cNvSpPr>
            <a:spLocks noGrp="1"/>
          </p:cNvSpPr>
          <p:nvPr>
            <p:ph sz="quarter" idx="13" hasCustomPrompt="1"/>
          </p:nvPr>
        </p:nvSpPr>
        <p:spPr>
          <a:xfrm>
            <a:off x="469900" y="4471988"/>
            <a:ext cx="5156200" cy="1997075"/>
          </a:xfrm>
        </p:spPr>
        <p:txBody>
          <a:bodyPr/>
          <a:lstStyle>
            <a:lvl1pPr marL="228600" indent="-228600">
              <a:lnSpc>
                <a:spcPct val="100000"/>
              </a:lnSpc>
              <a:spcBef>
                <a:spcPts val="1000"/>
              </a:spcBef>
              <a:buFont typeface="Wingdings" panose="05000000000000000000" pitchFamily="2" charset="2"/>
              <a:buChar char="§"/>
              <a:defRPr sz="1400"/>
            </a:lvl1pPr>
            <a:lvl2pPr marL="228600" indent="-228600">
              <a:lnSpc>
                <a:spcPct val="100000"/>
              </a:lnSpc>
              <a:spcBef>
                <a:spcPts val="1000"/>
              </a:spcBef>
              <a:buFont typeface="Wingdings" panose="05000000000000000000" pitchFamily="2" charset="2"/>
              <a:buChar char="§"/>
              <a:defRPr sz="1400"/>
            </a:lvl2pPr>
            <a:lvl3pPr marL="228600" indent="-228600">
              <a:lnSpc>
                <a:spcPct val="100000"/>
              </a:lnSpc>
              <a:spcBef>
                <a:spcPts val="1000"/>
              </a:spcBef>
              <a:buFont typeface="Wingdings" panose="05000000000000000000" pitchFamily="2" charset="2"/>
              <a:buChar char="§"/>
              <a:defRPr sz="1400"/>
            </a:lvl3pPr>
            <a:lvl4pPr marL="228600" indent="-228600">
              <a:lnSpc>
                <a:spcPct val="100000"/>
              </a:lnSpc>
              <a:spcBef>
                <a:spcPts val="1000"/>
              </a:spcBef>
              <a:buFont typeface="Wingdings" panose="05000000000000000000" pitchFamily="2" charset="2"/>
              <a:buChar char="§"/>
              <a:defRPr sz="1400"/>
            </a:lvl4pPr>
            <a:lvl5pPr marL="228600" indent="-228600">
              <a:lnSpc>
                <a:spcPct val="100000"/>
              </a:lnSpc>
              <a:spcBef>
                <a:spcPts val="1000"/>
              </a:spcBef>
              <a:buFont typeface="Wingdings" panose="05000000000000000000" pitchFamily="2" charset="2"/>
              <a:buChar cha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Picture Placeholder 17">
            <a:extLst>
              <a:ext uri="{FF2B5EF4-FFF2-40B4-BE49-F238E27FC236}">
                <a16:creationId xmlns:a16="http://schemas.microsoft.com/office/drawing/2014/main" id="{D1A63A52-1E65-414B-BBC3-D31F515791AC}"/>
              </a:ext>
            </a:extLst>
          </p:cNvPr>
          <p:cNvSpPr>
            <a:spLocks noGrp="1"/>
          </p:cNvSpPr>
          <p:nvPr>
            <p:ph type="pic" sz="quarter" idx="11" hasCustomPrompt="1"/>
          </p:nvPr>
        </p:nvSpPr>
        <p:spPr>
          <a:xfrm>
            <a:off x="6559826" y="1638300"/>
            <a:ext cx="5174975" cy="1892300"/>
          </a:xfrm>
        </p:spPr>
        <p:txBody>
          <a:bodyPr>
            <a:normAutofit/>
          </a:bodyPr>
          <a:lstStyle>
            <a:lvl1pPr marL="0" indent="0" algn="ctr">
              <a:buNone/>
              <a:defRPr/>
            </a:lvl1pPr>
          </a:lstStyle>
          <a:p>
            <a:r>
              <a:rPr lang="en-US" dirty="0"/>
              <a:t>Click to add picture</a:t>
            </a:r>
          </a:p>
        </p:txBody>
      </p:sp>
      <p:sp>
        <p:nvSpPr>
          <p:cNvPr id="12" name="Text Placeholder 5">
            <a:extLst>
              <a:ext uri="{FF2B5EF4-FFF2-40B4-BE49-F238E27FC236}">
                <a16:creationId xmlns:a16="http://schemas.microsoft.com/office/drawing/2014/main" id="{1507BB47-1AB4-42F2-99FF-453A0622B815}"/>
              </a:ext>
            </a:extLst>
          </p:cNvPr>
          <p:cNvSpPr>
            <a:spLocks noGrp="1"/>
          </p:cNvSpPr>
          <p:nvPr>
            <p:ph type="body" sz="quarter" idx="3" hasCustomPrompt="1"/>
          </p:nvPr>
        </p:nvSpPr>
        <p:spPr>
          <a:xfrm>
            <a:off x="6559826" y="3864355"/>
            <a:ext cx="5174975" cy="494506"/>
          </a:xfrm>
        </p:spPr>
        <p:txBody>
          <a:bodyPr>
            <a:normAutofit/>
          </a:bodyPr>
          <a:lstStyle>
            <a:lvl1pPr marL="0" indent="0">
              <a:buNone/>
              <a:defRPr sz="2400" cap="all" spc="300" baseline="0"/>
            </a:lvl1pPr>
          </a:lstStyle>
          <a:p>
            <a:pPr lvl="0"/>
            <a:r>
              <a:rPr lang="en-US" spc="300" dirty="0">
                <a:solidFill>
                  <a:schemeClr val="tx1"/>
                </a:solidFill>
              </a:rPr>
              <a:t>Click to add text</a:t>
            </a:r>
          </a:p>
        </p:txBody>
      </p:sp>
      <p:sp>
        <p:nvSpPr>
          <p:cNvPr id="5" name="Content Placeholder 3">
            <a:extLst>
              <a:ext uri="{FF2B5EF4-FFF2-40B4-BE49-F238E27FC236}">
                <a16:creationId xmlns:a16="http://schemas.microsoft.com/office/drawing/2014/main" id="{155348AE-D0F6-8964-FB7A-612A611AD671}"/>
              </a:ext>
            </a:extLst>
          </p:cNvPr>
          <p:cNvSpPr>
            <a:spLocks noGrp="1"/>
          </p:cNvSpPr>
          <p:nvPr>
            <p:ph sz="quarter" idx="14" hasCustomPrompt="1"/>
          </p:nvPr>
        </p:nvSpPr>
        <p:spPr>
          <a:xfrm>
            <a:off x="6559827" y="4471988"/>
            <a:ext cx="5174974" cy="1997075"/>
          </a:xfrm>
        </p:spPr>
        <p:txBody>
          <a:bodyPr/>
          <a:lstStyle>
            <a:lvl1pPr marL="228600" indent="-228600">
              <a:lnSpc>
                <a:spcPct val="100000"/>
              </a:lnSpc>
              <a:spcBef>
                <a:spcPts val="1000"/>
              </a:spcBef>
              <a:buFont typeface="Wingdings" panose="05000000000000000000" pitchFamily="2" charset="2"/>
              <a:buChar char="§"/>
              <a:defRPr sz="1400"/>
            </a:lvl1pPr>
            <a:lvl2pPr marL="228600" indent="-228600">
              <a:lnSpc>
                <a:spcPct val="100000"/>
              </a:lnSpc>
              <a:spcBef>
                <a:spcPts val="1000"/>
              </a:spcBef>
              <a:buFont typeface="Wingdings" panose="05000000000000000000" pitchFamily="2" charset="2"/>
              <a:buChar char="§"/>
              <a:defRPr sz="1400"/>
            </a:lvl2pPr>
            <a:lvl3pPr marL="228600" indent="-228600">
              <a:lnSpc>
                <a:spcPct val="100000"/>
              </a:lnSpc>
              <a:spcBef>
                <a:spcPts val="1000"/>
              </a:spcBef>
              <a:buFont typeface="Wingdings" panose="05000000000000000000" pitchFamily="2" charset="2"/>
              <a:buChar char="§"/>
              <a:defRPr sz="1400"/>
            </a:lvl3pPr>
            <a:lvl4pPr marL="228600" indent="-228600">
              <a:lnSpc>
                <a:spcPct val="100000"/>
              </a:lnSpc>
              <a:spcBef>
                <a:spcPts val="1000"/>
              </a:spcBef>
              <a:buFont typeface="Wingdings" panose="05000000000000000000" pitchFamily="2" charset="2"/>
              <a:buChar char="§"/>
              <a:defRPr sz="1400"/>
            </a:lvl4pPr>
            <a:lvl5pPr marL="228600" indent="-228600">
              <a:lnSpc>
                <a:spcPct val="100000"/>
              </a:lnSpc>
              <a:spcBef>
                <a:spcPts val="1000"/>
              </a:spcBef>
              <a:buFont typeface="Wingdings" panose="05000000000000000000" pitchFamily="2" charset="2"/>
              <a:buChar cha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Slide Number Placeholder 5">
            <a:extLst>
              <a:ext uri="{FF2B5EF4-FFF2-40B4-BE49-F238E27FC236}">
                <a16:creationId xmlns:a16="http://schemas.microsoft.com/office/drawing/2014/main" id="{A4909F59-7529-454A-A1EF-3CC1EADEFC1F}"/>
              </a:ext>
            </a:extLst>
          </p:cNvPr>
          <p:cNvSpPr>
            <a:spLocks noGrp="1"/>
          </p:cNvSpPr>
          <p:nvPr>
            <p:ph type="sldNum" sz="quarter" idx="12"/>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37841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7B0BF-E38F-E2A3-143D-4B77377FE7E4}"/>
              </a:ext>
            </a:extLst>
          </p:cNvPr>
          <p:cNvSpPr>
            <a:spLocks noGrp="1"/>
          </p:cNvSpPr>
          <p:nvPr>
            <p:ph type="title" hasCustomPrompt="1"/>
          </p:nvPr>
        </p:nvSpPr>
        <p:spPr>
          <a:xfrm>
            <a:off x="950073" y="40193"/>
            <a:ext cx="10281172" cy="1316334"/>
          </a:xfrm>
        </p:spPr>
        <p:txBody>
          <a:bodyPr anchor="b" anchorCtr="0"/>
          <a:lstStyle>
            <a:lvl1pPr>
              <a:defRPr sz="4800"/>
            </a:lvl1pPr>
          </a:lstStyle>
          <a:p>
            <a:r>
              <a:rPr lang="en-US" dirty="0"/>
              <a:t>Click to add title</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hasCustomPrompt="1"/>
          </p:nvPr>
        </p:nvSpPr>
        <p:spPr>
          <a:xfrm>
            <a:off x="960438" y="1624013"/>
            <a:ext cx="3108325" cy="1892300"/>
          </a:xfrm>
        </p:spPr>
        <p:txBody>
          <a:bodyPr>
            <a:normAutofit/>
          </a:bodyPr>
          <a:lstStyle>
            <a:lvl1pPr marL="0" indent="0" algn="ctr">
              <a:buNone/>
              <a:defRPr sz="1400"/>
            </a:lvl1pPr>
          </a:lstStyle>
          <a:p>
            <a:r>
              <a:rPr lang="en-US" dirty="0"/>
              <a:t>Click to add picture</a:t>
            </a:r>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76287"/>
            <a:ext cx="3108326" cy="865563"/>
          </a:xfrm>
        </p:spPr>
        <p:txBody>
          <a:bodyPr anchor="t" anchorCtr="0">
            <a:normAutofit/>
          </a:bodyPr>
          <a:lstStyle>
            <a:lvl1pPr marL="0" indent="0">
              <a:lnSpc>
                <a:spcPct val="100000"/>
              </a:lnSpc>
              <a:spcBef>
                <a:spcPts val="0"/>
              </a:spcBef>
              <a:buFont typeface="Wingdings" panose="05000000000000000000" pitchFamily="2" charset="2"/>
              <a:buNone/>
              <a:defRPr sz="2400" cap="all" spc="30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ADD TEXT</a:t>
            </a:r>
          </a:p>
        </p:txBody>
      </p:sp>
      <p:sp>
        <p:nvSpPr>
          <p:cNvPr id="3" name="Text Placeholder 27">
            <a:extLst>
              <a:ext uri="{FF2B5EF4-FFF2-40B4-BE49-F238E27FC236}">
                <a16:creationId xmlns:a16="http://schemas.microsoft.com/office/drawing/2014/main" id="{45BAD2EF-B428-1883-5F6B-BA8B3A18D3C8}"/>
              </a:ext>
            </a:extLst>
          </p:cNvPr>
          <p:cNvSpPr>
            <a:spLocks noGrp="1"/>
          </p:cNvSpPr>
          <p:nvPr>
            <p:ph type="body" sz="quarter" idx="17" hasCustomPrompt="1"/>
          </p:nvPr>
        </p:nvSpPr>
        <p:spPr>
          <a:xfrm>
            <a:off x="950073" y="4578835"/>
            <a:ext cx="3108326" cy="1892300"/>
          </a:xfrm>
        </p:spPr>
        <p:txBody>
          <a:bodyPr anchor="t" anchorCtr="0">
            <a:noAutofit/>
          </a:bodyPr>
          <a:lstStyle>
            <a:lvl1pPr marL="182880" indent="-182880">
              <a:lnSpc>
                <a:spcPct val="100000"/>
              </a:lnSpc>
              <a:spcBef>
                <a:spcPts val="1000"/>
              </a:spcBef>
              <a:buFont typeface="Wingdings" panose="05000000000000000000" pitchFamily="2" charset="2"/>
              <a:buChar char="§"/>
              <a:defRPr sz="1400" cap="none" spc="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add text</a:t>
            </a:r>
          </a:p>
          <a:p>
            <a:pPr lvl="0"/>
            <a:r>
              <a:rPr lang="en-US" dirty="0"/>
              <a:t>Second</a:t>
            </a:r>
          </a:p>
          <a:p>
            <a:pPr lvl="0"/>
            <a:r>
              <a:rPr lang="en-US" dirty="0"/>
              <a:t>Third</a:t>
            </a:r>
          </a:p>
          <a:p>
            <a:pPr lvl="0"/>
            <a:r>
              <a:rPr lang="en-US" dirty="0"/>
              <a:t>Fourth</a:t>
            </a:r>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hasCustomPrompt="1"/>
          </p:nvPr>
        </p:nvSpPr>
        <p:spPr>
          <a:xfrm>
            <a:off x="4542155" y="1623219"/>
            <a:ext cx="3108325" cy="1892300"/>
          </a:xfrm>
        </p:spPr>
        <p:txBody>
          <a:bodyPr>
            <a:normAutofit/>
          </a:bodyPr>
          <a:lstStyle>
            <a:lvl1pPr marL="0" indent="0" algn="ctr">
              <a:buNone/>
              <a:defRPr sz="1400"/>
            </a:lvl1pPr>
          </a:lstStyle>
          <a:p>
            <a:r>
              <a:rPr lang="en-US" dirty="0"/>
              <a:t>Click to add picture</a:t>
            </a:r>
          </a:p>
        </p:txBody>
      </p:sp>
      <p:sp>
        <p:nvSpPr>
          <p:cNvPr id="4" name="Text Placeholder 27">
            <a:extLst>
              <a:ext uri="{FF2B5EF4-FFF2-40B4-BE49-F238E27FC236}">
                <a16:creationId xmlns:a16="http://schemas.microsoft.com/office/drawing/2014/main" id="{BD42366C-60A0-D39C-8592-69A1576D0757}"/>
              </a:ext>
            </a:extLst>
          </p:cNvPr>
          <p:cNvSpPr>
            <a:spLocks noGrp="1"/>
          </p:cNvSpPr>
          <p:nvPr>
            <p:ph type="body" sz="quarter" idx="18" hasCustomPrompt="1"/>
          </p:nvPr>
        </p:nvSpPr>
        <p:spPr>
          <a:xfrm>
            <a:off x="4541837" y="3676287"/>
            <a:ext cx="3108326" cy="865563"/>
          </a:xfrm>
        </p:spPr>
        <p:txBody>
          <a:bodyPr anchor="t" anchorCtr="0">
            <a:normAutofit/>
          </a:bodyPr>
          <a:lstStyle>
            <a:lvl1pPr marL="0" indent="0">
              <a:lnSpc>
                <a:spcPct val="100000"/>
              </a:lnSpc>
              <a:spcBef>
                <a:spcPts val="0"/>
              </a:spcBef>
              <a:buFont typeface="Wingdings" panose="05000000000000000000" pitchFamily="2" charset="2"/>
              <a:buNone/>
              <a:defRPr sz="2400" cap="all" spc="30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ADD TEXT</a:t>
            </a:r>
          </a:p>
        </p:txBody>
      </p:sp>
      <p:sp>
        <p:nvSpPr>
          <p:cNvPr id="5" name="Text Placeholder 27">
            <a:extLst>
              <a:ext uri="{FF2B5EF4-FFF2-40B4-BE49-F238E27FC236}">
                <a16:creationId xmlns:a16="http://schemas.microsoft.com/office/drawing/2014/main" id="{A25B6479-6C48-F3A7-D96C-55AD3C97080D}"/>
              </a:ext>
            </a:extLst>
          </p:cNvPr>
          <p:cNvSpPr>
            <a:spLocks noGrp="1"/>
          </p:cNvSpPr>
          <p:nvPr>
            <p:ph type="body" sz="quarter" idx="19" hasCustomPrompt="1"/>
          </p:nvPr>
        </p:nvSpPr>
        <p:spPr>
          <a:xfrm>
            <a:off x="4531789" y="4578835"/>
            <a:ext cx="3108326" cy="1892300"/>
          </a:xfrm>
        </p:spPr>
        <p:txBody>
          <a:bodyPr anchor="t" anchorCtr="0">
            <a:noAutofit/>
          </a:bodyPr>
          <a:lstStyle>
            <a:lvl1pPr marL="182880" indent="-182880">
              <a:lnSpc>
                <a:spcPct val="100000"/>
              </a:lnSpc>
              <a:spcBef>
                <a:spcPts val="1000"/>
              </a:spcBef>
              <a:buFont typeface="Wingdings" panose="05000000000000000000" pitchFamily="2" charset="2"/>
              <a:buChar char="§"/>
              <a:defRPr sz="1400" cap="none" spc="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add text</a:t>
            </a:r>
          </a:p>
          <a:p>
            <a:pPr lvl="0"/>
            <a:r>
              <a:rPr lang="en-US" dirty="0"/>
              <a:t>Second</a:t>
            </a:r>
          </a:p>
          <a:p>
            <a:pPr lvl="0"/>
            <a:r>
              <a:rPr lang="en-US" dirty="0"/>
              <a:t>Third</a:t>
            </a:r>
          </a:p>
          <a:p>
            <a:pPr lvl="0"/>
            <a:r>
              <a:rPr lang="en-US" dirty="0"/>
              <a:t>Fourth</a:t>
            </a:r>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hasCustomPrompt="1"/>
          </p:nvPr>
        </p:nvSpPr>
        <p:spPr>
          <a:xfrm>
            <a:off x="8122920" y="1623219"/>
            <a:ext cx="3108325" cy="1892300"/>
          </a:xfrm>
        </p:spPr>
        <p:txBody>
          <a:bodyPr>
            <a:normAutofit/>
          </a:bodyPr>
          <a:lstStyle>
            <a:lvl1pPr marL="0" indent="0" algn="ctr">
              <a:buNone/>
              <a:defRPr sz="1400"/>
            </a:lvl1pPr>
          </a:lstStyle>
          <a:p>
            <a:r>
              <a:rPr lang="en-US" dirty="0"/>
              <a:t>Click to add picture</a:t>
            </a:r>
          </a:p>
        </p:txBody>
      </p:sp>
      <p:sp>
        <p:nvSpPr>
          <p:cNvPr id="6" name="Text Placeholder 27">
            <a:extLst>
              <a:ext uri="{FF2B5EF4-FFF2-40B4-BE49-F238E27FC236}">
                <a16:creationId xmlns:a16="http://schemas.microsoft.com/office/drawing/2014/main" id="{3C134F8D-319C-699E-00ED-2C497397EEF7}"/>
              </a:ext>
            </a:extLst>
          </p:cNvPr>
          <p:cNvSpPr>
            <a:spLocks noGrp="1"/>
          </p:cNvSpPr>
          <p:nvPr>
            <p:ph type="body" sz="quarter" idx="20" hasCustomPrompt="1"/>
          </p:nvPr>
        </p:nvSpPr>
        <p:spPr>
          <a:xfrm>
            <a:off x="8122919" y="3676287"/>
            <a:ext cx="3108326" cy="865563"/>
          </a:xfrm>
        </p:spPr>
        <p:txBody>
          <a:bodyPr anchor="t" anchorCtr="0">
            <a:normAutofit/>
          </a:bodyPr>
          <a:lstStyle>
            <a:lvl1pPr marL="0" indent="0">
              <a:lnSpc>
                <a:spcPct val="100000"/>
              </a:lnSpc>
              <a:spcBef>
                <a:spcPts val="0"/>
              </a:spcBef>
              <a:buFont typeface="Wingdings" panose="05000000000000000000" pitchFamily="2" charset="2"/>
              <a:buNone/>
              <a:defRPr sz="2400" cap="all" spc="30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ADD TEXT</a:t>
            </a:r>
          </a:p>
        </p:txBody>
      </p:sp>
      <p:sp>
        <p:nvSpPr>
          <p:cNvPr id="7" name="Text Placeholder 27">
            <a:extLst>
              <a:ext uri="{FF2B5EF4-FFF2-40B4-BE49-F238E27FC236}">
                <a16:creationId xmlns:a16="http://schemas.microsoft.com/office/drawing/2014/main" id="{52A27F04-C302-800F-5FE5-9B7FA2DBED45}"/>
              </a:ext>
            </a:extLst>
          </p:cNvPr>
          <p:cNvSpPr>
            <a:spLocks noGrp="1"/>
          </p:cNvSpPr>
          <p:nvPr>
            <p:ph type="body" sz="quarter" idx="21" hasCustomPrompt="1"/>
          </p:nvPr>
        </p:nvSpPr>
        <p:spPr>
          <a:xfrm>
            <a:off x="8112871" y="4578835"/>
            <a:ext cx="3108326" cy="1892300"/>
          </a:xfrm>
        </p:spPr>
        <p:txBody>
          <a:bodyPr anchor="t" anchorCtr="0">
            <a:noAutofit/>
          </a:bodyPr>
          <a:lstStyle>
            <a:lvl1pPr marL="182880" indent="-182880">
              <a:lnSpc>
                <a:spcPct val="100000"/>
              </a:lnSpc>
              <a:spcBef>
                <a:spcPts val="1000"/>
              </a:spcBef>
              <a:buFont typeface="Wingdings" panose="05000000000000000000" pitchFamily="2" charset="2"/>
              <a:buChar char="§"/>
              <a:defRPr sz="1400" cap="none" spc="0" baseline="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add text</a:t>
            </a:r>
          </a:p>
          <a:p>
            <a:pPr lvl="0"/>
            <a:r>
              <a:rPr lang="en-US" dirty="0"/>
              <a:t>Second</a:t>
            </a:r>
          </a:p>
          <a:p>
            <a:pPr lvl="0"/>
            <a:r>
              <a:rPr lang="en-US" dirty="0"/>
              <a:t>Third</a:t>
            </a:r>
          </a:p>
          <a:p>
            <a:pPr lvl="0"/>
            <a:r>
              <a:rPr lang="en-US" dirty="0"/>
              <a:t>Fourth</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28725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76CDEBF2-B5C9-4887-B717-81C3D1A73CA9}"/>
              </a:ext>
            </a:extLst>
          </p:cNvPr>
          <p:cNvSpPr>
            <a:spLocks noGrp="1"/>
          </p:cNvSpPr>
          <p:nvPr>
            <p:ph type="title" hasCustomPrompt="1"/>
          </p:nvPr>
        </p:nvSpPr>
        <p:spPr>
          <a:xfrm>
            <a:off x="6095999" y="170822"/>
            <a:ext cx="5897218" cy="1325453"/>
          </a:xfrm>
        </p:spPr>
        <p:txBody>
          <a:bodyPr lIns="91440" rIns="91440" anchor="b" anchorCtr="0">
            <a:noAutofit/>
          </a:bodyPr>
          <a:lstStyle>
            <a:lvl1pPr algn="l">
              <a:lnSpc>
                <a:spcPct val="100000"/>
              </a:lnSpc>
              <a:spcBef>
                <a:spcPts val="0"/>
              </a:spcBef>
              <a:defRPr sz="3200">
                <a:solidFill>
                  <a:schemeClr val="tx1"/>
                </a:solidFill>
              </a:defRPr>
            </a:lvl1pPr>
          </a:lstStyle>
          <a:p>
            <a:r>
              <a:rPr lang="en-US" dirty="0"/>
              <a:t>Click to add title</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hasCustomPrompt="1"/>
          </p:nvPr>
        </p:nvSpPr>
        <p:spPr>
          <a:xfrm>
            <a:off x="0" y="0"/>
            <a:ext cx="5416550" cy="6858000"/>
          </a:xfrm>
          <a:effectLst/>
        </p:spPr>
        <p:txBody>
          <a:bodyPr anchor="t"/>
          <a:lstStyle>
            <a:lvl1pPr marL="0" indent="0" algn="ctr">
              <a:buNone/>
              <a:defRPr/>
            </a:lvl1pPr>
          </a:lstStyle>
          <a:p>
            <a:r>
              <a:rPr lang="en-US" dirty="0"/>
              <a:t>Click to add picture</a:t>
            </a:r>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6">
            <a:extLst>
              <a:ext uri="{FF2B5EF4-FFF2-40B4-BE49-F238E27FC236}">
                <a16:creationId xmlns:a16="http://schemas.microsoft.com/office/drawing/2014/main" id="{656A3C7F-97D5-51E2-9BDF-90E2BD080126}"/>
              </a:ext>
            </a:extLst>
          </p:cNvPr>
          <p:cNvSpPr>
            <a:spLocks noGrp="1"/>
          </p:cNvSpPr>
          <p:nvPr>
            <p:ph type="body" sz="quarter" idx="20" hasCustomPrompt="1"/>
          </p:nvPr>
        </p:nvSpPr>
        <p:spPr>
          <a:xfrm>
            <a:off x="6095998" y="1635323"/>
            <a:ext cx="5897217" cy="365125"/>
          </a:xfrm>
        </p:spPr>
        <p:txBody>
          <a:bodyPr lIns="91440">
            <a:noAutofit/>
          </a:bodyPr>
          <a:lstStyle>
            <a:lvl1pPr marL="0" indent="0">
              <a:lnSpc>
                <a:spcPct val="100000"/>
              </a:lnSpc>
              <a:spcBef>
                <a:spcPts val="0"/>
              </a:spcBef>
              <a:buNone/>
              <a:defRPr sz="19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4" name="Text Placeholder 6">
            <a:extLst>
              <a:ext uri="{FF2B5EF4-FFF2-40B4-BE49-F238E27FC236}">
                <a16:creationId xmlns:a16="http://schemas.microsoft.com/office/drawing/2014/main" id="{7B1FEB2D-A892-CF1D-2EAD-3139AB45F791}"/>
              </a:ext>
            </a:extLst>
          </p:cNvPr>
          <p:cNvSpPr>
            <a:spLocks noGrp="1"/>
          </p:cNvSpPr>
          <p:nvPr>
            <p:ph type="body" sz="quarter" idx="21" hasCustomPrompt="1"/>
          </p:nvPr>
        </p:nvSpPr>
        <p:spPr>
          <a:xfrm>
            <a:off x="6095998" y="2101808"/>
            <a:ext cx="5897217" cy="554037"/>
          </a:xfrm>
        </p:spPr>
        <p:txBody>
          <a:bodyPr lIns="91440" tIns="0">
            <a:normAutofit/>
          </a:bodyPr>
          <a:lstStyle>
            <a:lvl1pPr marL="0" indent="0">
              <a:lnSpc>
                <a:spcPct val="100000"/>
              </a:lnSpc>
              <a:spcBef>
                <a:spcPts val="0"/>
              </a:spcBef>
              <a:buNone/>
              <a:defRPr sz="15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Text Placeholder 6">
            <a:extLst>
              <a:ext uri="{FF2B5EF4-FFF2-40B4-BE49-F238E27FC236}">
                <a16:creationId xmlns:a16="http://schemas.microsoft.com/office/drawing/2014/main" id="{CB2D88A4-3801-6C61-D989-4358C9A25C8B}"/>
              </a:ext>
            </a:extLst>
          </p:cNvPr>
          <p:cNvSpPr>
            <a:spLocks noGrp="1"/>
          </p:cNvSpPr>
          <p:nvPr>
            <p:ph type="body" sz="quarter" idx="22" hasCustomPrompt="1"/>
          </p:nvPr>
        </p:nvSpPr>
        <p:spPr>
          <a:xfrm>
            <a:off x="6095998" y="2824477"/>
            <a:ext cx="5897217" cy="365125"/>
          </a:xfrm>
        </p:spPr>
        <p:txBody>
          <a:bodyPr lIns="91440">
            <a:noAutofit/>
          </a:bodyPr>
          <a:lstStyle>
            <a:lvl1pPr marL="0" indent="0">
              <a:lnSpc>
                <a:spcPct val="100000"/>
              </a:lnSpc>
              <a:spcBef>
                <a:spcPts val="0"/>
              </a:spcBef>
              <a:buNone/>
              <a:defRPr sz="19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6" name="Text Placeholder 6">
            <a:extLst>
              <a:ext uri="{FF2B5EF4-FFF2-40B4-BE49-F238E27FC236}">
                <a16:creationId xmlns:a16="http://schemas.microsoft.com/office/drawing/2014/main" id="{C43D83DE-2A76-BAD3-6A75-BD1BE8A1ABA8}"/>
              </a:ext>
            </a:extLst>
          </p:cNvPr>
          <p:cNvSpPr>
            <a:spLocks noGrp="1"/>
          </p:cNvSpPr>
          <p:nvPr>
            <p:ph type="body" sz="quarter" idx="23" hasCustomPrompt="1"/>
          </p:nvPr>
        </p:nvSpPr>
        <p:spPr>
          <a:xfrm>
            <a:off x="6095998" y="3290962"/>
            <a:ext cx="5897217" cy="554037"/>
          </a:xfrm>
        </p:spPr>
        <p:txBody>
          <a:bodyPr lIns="91440" tIns="0">
            <a:normAutofit/>
          </a:bodyPr>
          <a:lstStyle>
            <a:lvl1pPr marL="0" indent="0">
              <a:lnSpc>
                <a:spcPct val="100000"/>
              </a:lnSpc>
              <a:spcBef>
                <a:spcPts val="0"/>
              </a:spcBef>
              <a:buNone/>
              <a:defRPr sz="15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8" name="Text Placeholder 6">
            <a:extLst>
              <a:ext uri="{FF2B5EF4-FFF2-40B4-BE49-F238E27FC236}">
                <a16:creationId xmlns:a16="http://schemas.microsoft.com/office/drawing/2014/main" id="{B6C9F708-458D-0C90-AA62-4F4E1BE98CE6}"/>
              </a:ext>
            </a:extLst>
          </p:cNvPr>
          <p:cNvSpPr>
            <a:spLocks noGrp="1"/>
          </p:cNvSpPr>
          <p:nvPr>
            <p:ph type="body" sz="quarter" idx="24" hasCustomPrompt="1"/>
          </p:nvPr>
        </p:nvSpPr>
        <p:spPr>
          <a:xfrm>
            <a:off x="6095998" y="4005037"/>
            <a:ext cx="5897217" cy="365125"/>
          </a:xfrm>
        </p:spPr>
        <p:txBody>
          <a:bodyPr lIns="91440">
            <a:noAutofit/>
          </a:bodyPr>
          <a:lstStyle>
            <a:lvl1pPr marL="0" indent="0">
              <a:lnSpc>
                <a:spcPct val="100000"/>
              </a:lnSpc>
              <a:spcBef>
                <a:spcPts val="0"/>
              </a:spcBef>
              <a:buNone/>
              <a:defRPr sz="19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0" name="Text Placeholder 6">
            <a:extLst>
              <a:ext uri="{FF2B5EF4-FFF2-40B4-BE49-F238E27FC236}">
                <a16:creationId xmlns:a16="http://schemas.microsoft.com/office/drawing/2014/main" id="{58A4FEA4-71DB-CBBC-4183-C55650B07AB0}"/>
              </a:ext>
            </a:extLst>
          </p:cNvPr>
          <p:cNvSpPr>
            <a:spLocks noGrp="1"/>
          </p:cNvSpPr>
          <p:nvPr>
            <p:ph type="body" sz="quarter" idx="25" hasCustomPrompt="1"/>
          </p:nvPr>
        </p:nvSpPr>
        <p:spPr>
          <a:xfrm>
            <a:off x="6095998" y="4471522"/>
            <a:ext cx="5897217" cy="554037"/>
          </a:xfrm>
        </p:spPr>
        <p:txBody>
          <a:bodyPr lIns="91440" tIns="0">
            <a:normAutofit/>
          </a:bodyPr>
          <a:lstStyle>
            <a:lvl1pPr marL="0" indent="0">
              <a:lnSpc>
                <a:spcPct val="100000"/>
              </a:lnSpc>
              <a:spcBef>
                <a:spcPts val="0"/>
              </a:spcBef>
              <a:buNone/>
              <a:defRPr sz="15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Text Placeholder 6">
            <a:extLst>
              <a:ext uri="{FF2B5EF4-FFF2-40B4-BE49-F238E27FC236}">
                <a16:creationId xmlns:a16="http://schemas.microsoft.com/office/drawing/2014/main" id="{41BAC13E-D6C4-66D0-6DF5-9FDB08CD8FAE}"/>
              </a:ext>
            </a:extLst>
          </p:cNvPr>
          <p:cNvSpPr>
            <a:spLocks noGrp="1"/>
          </p:cNvSpPr>
          <p:nvPr>
            <p:ph type="body" sz="quarter" idx="26" hasCustomPrompt="1"/>
          </p:nvPr>
        </p:nvSpPr>
        <p:spPr>
          <a:xfrm>
            <a:off x="6095998" y="5194191"/>
            <a:ext cx="5897217" cy="365125"/>
          </a:xfrm>
        </p:spPr>
        <p:txBody>
          <a:bodyPr lIns="91440">
            <a:noAutofit/>
          </a:bodyPr>
          <a:lstStyle>
            <a:lvl1pPr marL="0" indent="0">
              <a:lnSpc>
                <a:spcPct val="100000"/>
              </a:lnSpc>
              <a:spcBef>
                <a:spcPts val="0"/>
              </a:spcBef>
              <a:buNone/>
              <a:defRPr sz="19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3" name="Text Placeholder 6">
            <a:extLst>
              <a:ext uri="{FF2B5EF4-FFF2-40B4-BE49-F238E27FC236}">
                <a16:creationId xmlns:a16="http://schemas.microsoft.com/office/drawing/2014/main" id="{C54AFEF2-F55D-17EA-E93E-AC4F233B9370}"/>
              </a:ext>
            </a:extLst>
          </p:cNvPr>
          <p:cNvSpPr>
            <a:spLocks noGrp="1"/>
          </p:cNvSpPr>
          <p:nvPr>
            <p:ph type="body" sz="quarter" idx="27" hasCustomPrompt="1"/>
          </p:nvPr>
        </p:nvSpPr>
        <p:spPr>
          <a:xfrm>
            <a:off x="6095998" y="5660676"/>
            <a:ext cx="5897217" cy="554037"/>
          </a:xfrm>
        </p:spPr>
        <p:txBody>
          <a:bodyPr lIns="91440" tIns="0">
            <a:normAutofit/>
          </a:bodyPr>
          <a:lstStyle>
            <a:lvl1pPr marL="0" indent="0">
              <a:lnSpc>
                <a:spcPct val="100000"/>
              </a:lnSpc>
              <a:spcBef>
                <a:spcPts val="0"/>
              </a:spcBef>
              <a:buNone/>
              <a:defRPr sz="15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330658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1"/>
      </p:bgRef>
    </p:bg>
    <p:spTree>
      <p:nvGrpSpPr>
        <p:cNvPr id="1" name=""/>
        <p:cNvGrpSpPr/>
        <p:nvPr/>
      </p:nvGrpSpPr>
      <p:grpSpPr>
        <a:xfrm>
          <a:off x="0" y="0"/>
          <a:ext cx="0" cy="0"/>
          <a:chOff x="0" y="0"/>
          <a:chExt cx="0" cy="0"/>
        </a:xfrm>
      </p:grpSpPr>
      <p:pic>
        <p:nvPicPr>
          <p:cNvPr id="8" name="Picture 7" descr="A close up of dots&#10;&#10;Description automatically generated">
            <a:extLst>
              <a:ext uri="{FF2B5EF4-FFF2-40B4-BE49-F238E27FC236}">
                <a16:creationId xmlns:a16="http://schemas.microsoft.com/office/drawing/2014/main" id="{A7778945-CDEB-9A7F-80F5-5A2906972A9A}"/>
              </a:ext>
            </a:extLst>
          </p:cNvPr>
          <p:cNvPicPr>
            <a:picLocks noChangeAspect="1"/>
          </p:cNvPicPr>
          <p:nvPr userDrawn="1"/>
        </p:nvPicPr>
        <p:blipFill>
          <a:blip r:embed="rId2"/>
          <a:stretch>
            <a:fillRect/>
          </a:stretch>
        </p:blipFill>
        <p:spPr>
          <a:xfrm>
            <a:off x="0" y="0"/>
            <a:ext cx="12191999" cy="6858000"/>
          </a:xfrm>
          <a:prstGeom prst="rect">
            <a:avLst/>
          </a:prstGeom>
        </p:spPr>
      </p:pic>
      <p:sp>
        <p:nvSpPr>
          <p:cNvPr id="9" name="Title 8">
            <a:extLst>
              <a:ext uri="{FF2B5EF4-FFF2-40B4-BE49-F238E27FC236}">
                <a16:creationId xmlns:a16="http://schemas.microsoft.com/office/drawing/2014/main" id="{F8E9930A-72A3-290D-B835-F73AD5366EB8}"/>
              </a:ext>
            </a:extLst>
          </p:cNvPr>
          <p:cNvSpPr>
            <a:spLocks noGrp="1"/>
          </p:cNvSpPr>
          <p:nvPr>
            <p:ph type="title" hasCustomPrompt="1"/>
          </p:nvPr>
        </p:nvSpPr>
        <p:spPr>
          <a:xfrm>
            <a:off x="588195" y="1069675"/>
            <a:ext cx="11015612" cy="1499321"/>
          </a:xfrm>
        </p:spPr>
        <p:txBody>
          <a:bodyPr anchor="b"/>
          <a:lstStyle>
            <a:lvl1pPr>
              <a:defRPr sz="4000"/>
            </a:lvl1pPr>
          </a:lstStyle>
          <a:p>
            <a:r>
              <a:rPr lang="en-US" dirty="0"/>
              <a:t>Click to add title</a:t>
            </a:r>
          </a:p>
        </p:txBody>
      </p:sp>
      <p:sp>
        <p:nvSpPr>
          <p:cNvPr id="4" name="Picture Placeholder 3">
            <a:extLst>
              <a:ext uri="{FF2B5EF4-FFF2-40B4-BE49-F238E27FC236}">
                <a16:creationId xmlns:a16="http://schemas.microsoft.com/office/drawing/2014/main" id="{A7C9DAF4-07EB-3C9A-A08C-3EBC3F87B2AC}"/>
              </a:ext>
            </a:extLst>
          </p:cNvPr>
          <p:cNvSpPr>
            <a:spLocks noGrp="1"/>
          </p:cNvSpPr>
          <p:nvPr>
            <p:ph type="pic" sz="quarter" idx="22"/>
          </p:nvPr>
        </p:nvSpPr>
        <p:spPr>
          <a:xfrm>
            <a:off x="1754768" y="3105917"/>
            <a:ext cx="731520" cy="731520"/>
          </a:xfrm>
        </p:spPr>
        <p:txBody>
          <a:bodyPr/>
          <a:lstStyle>
            <a:lvl1pPr marL="0" indent="0" algn="ctr">
              <a:buNone/>
              <a:defRPr sz="1000"/>
            </a:lvl1pPr>
          </a:lstStyle>
          <a:p>
            <a:r>
              <a:rPr lang="en-US"/>
              <a:t>Click icon to add picture</a:t>
            </a:r>
            <a:endParaRPr lang="en-US" dirty="0"/>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238812" y="3893330"/>
            <a:ext cx="3736664" cy="518795"/>
          </a:xfrm>
        </p:spPr>
        <p:txBody>
          <a:bodyPr>
            <a:normAutofit/>
          </a:bodyPr>
          <a:lstStyle>
            <a:lvl1pPr marL="0" indent="0" algn="ctr">
              <a:buNone/>
              <a:defRPr sz="1800" cap="all" spc="300" baseline="0">
                <a:solidFill>
                  <a:schemeClr val="tx1"/>
                </a:solidFill>
              </a:defRPr>
            </a:lvl1pPr>
            <a:lvl2pPr marL="457200" indent="0">
              <a:buNone/>
              <a:defRPr/>
            </a:lvl2pPr>
          </a:lstStyle>
          <a:p>
            <a:pPr lvl="0"/>
            <a:r>
              <a:rPr lang="en-US" dirty="0"/>
              <a:t>CLICK TO add text</a:t>
            </a:r>
          </a:p>
        </p:txBody>
      </p:sp>
      <p:sp>
        <p:nvSpPr>
          <p:cNvPr id="5" name="Picture Placeholder 3">
            <a:extLst>
              <a:ext uri="{FF2B5EF4-FFF2-40B4-BE49-F238E27FC236}">
                <a16:creationId xmlns:a16="http://schemas.microsoft.com/office/drawing/2014/main" id="{89154656-6832-6744-5242-633FFE1D17B7}"/>
              </a:ext>
            </a:extLst>
          </p:cNvPr>
          <p:cNvSpPr>
            <a:spLocks noGrp="1"/>
          </p:cNvSpPr>
          <p:nvPr>
            <p:ph type="pic" sz="quarter" idx="23"/>
          </p:nvPr>
        </p:nvSpPr>
        <p:spPr>
          <a:xfrm>
            <a:off x="5730238" y="3105917"/>
            <a:ext cx="731520" cy="731520"/>
          </a:xfrm>
        </p:spPr>
        <p:txBody>
          <a:bodyPr/>
          <a:lstStyle>
            <a:lvl1pPr marL="0" indent="0" algn="ctr">
              <a:buNone/>
              <a:defRPr sz="1000"/>
            </a:lvl1pPr>
          </a:lstStyle>
          <a:p>
            <a:r>
              <a:rPr lang="en-US"/>
              <a:t>Click icon to add picture</a:t>
            </a:r>
            <a:endParaRPr lang="en-US" dirty="0"/>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241056" y="3893330"/>
            <a:ext cx="3736658" cy="518795"/>
          </a:xfrm>
        </p:spPr>
        <p:txBody>
          <a:bodyPr>
            <a:normAutofit/>
          </a:bodyPr>
          <a:lstStyle>
            <a:lvl1pPr marL="0" indent="0" algn="ctr">
              <a:buNone/>
              <a:defRPr sz="1800" spc="300">
                <a:solidFill>
                  <a:schemeClr val="tx1"/>
                </a:solidFill>
              </a:defRPr>
            </a:lvl1pPr>
            <a:lvl2pPr marL="457200" indent="0">
              <a:buNone/>
              <a:defRPr/>
            </a:lvl2pPr>
          </a:lstStyle>
          <a:p>
            <a:pPr lvl="0"/>
            <a:r>
              <a:rPr lang="en-US" dirty="0"/>
              <a:t>Click to add text</a:t>
            </a:r>
          </a:p>
        </p:txBody>
      </p:sp>
      <p:sp>
        <p:nvSpPr>
          <p:cNvPr id="7" name="Picture Placeholder 3">
            <a:extLst>
              <a:ext uri="{FF2B5EF4-FFF2-40B4-BE49-F238E27FC236}">
                <a16:creationId xmlns:a16="http://schemas.microsoft.com/office/drawing/2014/main" id="{40271905-3743-286E-3C76-62B0063D5967}"/>
              </a:ext>
            </a:extLst>
          </p:cNvPr>
          <p:cNvSpPr>
            <a:spLocks noGrp="1"/>
          </p:cNvSpPr>
          <p:nvPr>
            <p:ph type="pic" sz="quarter" idx="24"/>
          </p:nvPr>
        </p:nvSpPr>
        <p:spPr>
          <a:xfrm>
            <a:off x="9705712" y="3105917"/>
            <a:ext cx="731520" cy="731520"/>
          </a:xfrm>
        </p:spPr>
        <p:txBody>
          <a:bodyPr/>
          <a:lstStyle>
            <a:lvl1pPr marL="0" indent="0" algn="ctr">
              <a:buNone/>
              <a:defRPr sz="1000"/>
            </a:lvl1pPr>
          </a:lstStyle>
          <a:p>
            <a:r>
              <a:rPr lang="en-US"/>
              <a:t>Click icon to add picture</a:t>
            </a:r>
            <a:endParaRPr lang="en-US" dirty="0"/>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216525" y="3893330"/>
            <a:ext cx="3736663" cy="518795"/>
          </a:xfrm>
        </p:spPr>
        <p:txBody>
          <a:bodyPr>
            <a:normAutofit/>
          </a:bodyPr>
          <a:lstStyle>
            <a:lvl1pPr marL="0" indent="0" algn="ctr">
              <a:buNone/>
              <a:defRPr sz="1800" spc="300">
                <a:solidFill>
                  <a:schemeClr val="tx1"/>
                </a:solidFill>
              </a:defRPr>
            </a:lvl1pPr>
            <a:lvl2pPr marL="457200" indent="0">
              <a:buNone/>
              <a:defRPr/>
            </a:lvl2pPr>
          </a:lstStyle>
          <a:p>
            <a:pPr lvl="0"/>
            <a:r>
              <a:rPr lang="en-US" dirty="0"/>
              <a:t>Click to add text</a:t>
            </a:r>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chorCtr="0">
            <a:noAutofit/>
          </a:bodyPr>
          <a:lstStyle>
            <a:lvl1pPr marL="0" indent="0" algn="ctr">
              <a:lnSpc>
                <a:spcPct val="100000"/>
              </a:lnSpc>
              <a:spcBef>
                <a:spcPts val="0"/>
              </a:spcBef>
              <a:buNone/>
              <a:defRPr sz="1800" cap="all" spc="300" baseline="0">
                <a:solidFill>
                  <a:schemeClr val="tx1"/>
                </a:solidFill>
              </a:defRPr>
            </a:lvl1pPr>
            <a:lvl2pPr marL="457200" indent="0">
              <a:buNone/>
              <a:defRPr/>
            </a:lvl2pPr>
          </a:lstStyle>
          <a:p>
            <a:pPr lvl="0"/>
            <a:r>
              <a:rPr lang="en-US" dirty="0"/>
              <a:t>Click to add subtitle</a:t>
            </a:r>
          </a:p>
        </p:txBody>
      </p:sp>
    </p:spTree>
    <p:extLst>
      <p:ext uri="{BB962C8B-B14F-4D97-AF65-F5344CB8AC3E}">
        <p14:creationId xmlns:p14="http://schemas.microsoft.com/office/powerpoint/2010/main" val="3173740392"/>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20" y="136525"/>
            <a:ext cx="4846320" cy="1692311"/>
          </a:xfrm>
        </p:spPr>
        <p:txBody>
          <a:bodyPr anchor="b" anchorCtr="0">
            <a:noAutofit/>
          </a:bodyPr>
          <a:lstStyle>
            <a:lvl1pPr algn="l">
              <a:lnSpc>
                <a:spcPct val="100000"/>
              </a:lnSpc>
              <a:spcBef>
                <a:spcPts val="1000"/>
              </a:spcBef>
              <a:defRPr sz="3200" baseline="0"/>
            </a:lvl1pPr>
          </a:lstStyle>
          <a:p>
            <a:r>
              <a:rPr lang="en-US" dirty="0"/>
              <a:t>Add title</a:t>
            </a:r>
          </a:p>
        </p:txBody>
      </p:sp>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hasCustomPrompt="1"/>
          </p:nvPr>
        </p:nvSpPr>
        <p:spPr>
          <a:xfrm>
            <a:off x="0" y="0"/>
            <a:ext cx="6096000" cy="6858000"/>
          </a:xfrm>
          <a:prstGeom prst="parallelogram">
            <a:avLst/>
          </a:prstGeom>
          <a:effectLst/>
        </p:spPr>
        <p:txBody>
          <a:bodyPr anchor="t"/>
          <a:lstStyle>
            <a:lvl1pPr marL="0" indent="0" algn="ctr">
              <a:buNone/>
              <a:defRPr/>
            </a:lvl1pPr>
          </a:lstStyle>
          <a:p>
            <a:r>
              <a:rPr lang="en-US" dirty="0"/>
              <a:t>Click to add picture</a:t>
            </a:r>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rmAutofit/>
          </a:bodyPr>
          <a:lstStyle>
            <a:lvl1pPr marL="0" indent="0">
              <a:buNone/>
              <a:defRPr sz="1800" cap="all" spc="300" baseline="0"/>
            </a:lvl1pPr>
          </a:lstStyle>
          <a:p>
            <a:pPr lvl="0"/>
            <a:r>
              <a:rPr lang="en-US" dirty="0"/>
              <a:t>Click to add text</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0E4A3-5566-43FE-A59F-2C4F4FE7F32A}"/>
              </a:ext>
            </a:extLst>
          </p:cNvPr>
          <p:cNvSpPr>
            <a:spLocks noGrp="1"/>
          </p:cNvSpPr>
          <p:nvPr>
            <p:ph type="title" hasCustomPrompt="1"/>
          </p:nvPr>
        </p:nvSpPr>
        <p:spPr>
          <a:xfrm>
            <a:off x="6095999" y="24572"/>
            <a:ext cx="5897217" cy="1471703"/>
          </a:xfrm>
        </p:spPr>
        <p:txBody>
          <a:bodyPr lIns="91440" rIns="91440" anchor="b" anchorCtr="0">
            <a:noAutofit/>
          </a:bodyPr>
          <a:lstStyle>
            <a:lvl1pPr algn="l">
              <a:lnSpc>
                <a:spcPct val="100000"/>
              </a:lnSpc>
              <a:spcBef>
                <a:spcPts val="0"/>
              </a:spcBef>
              <a:defRPr sz="3200">
                <a:solidFill>
                  <a:schemeClr val="tx1"/>
                </a:solidFill>
              </a:defRPr>
            </a:lvl1pPr>
          </a:lstStyle>
          <a:p>
            <a:r>
              <a:rPr lang="en-US" dirty="0"/>
              <a:t>Click to add title</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hasCustomPrompt="1"/>
          </p:nvPr>
        </p:nvSpPr>
        <p:spPr>
          <a:xfrm>
            <a:off x="0" y="0"/>
            <a:ext cx="5416550" cy="6858000"/>
          </a:xfrm>
          <a:effectLst/>
        </p:spPr>
        <p:txBody>
          <a:bodyPr anchor="t"/>
          <a:lstStyle>
            <a:lvl1pPr marL="0" indent="0" algn="ctr">
              <a:buNone/>
              <a:defRPr/>
            </a:lvl1pPr>
          </a:lstStyle>
          <a:p>
            <a:r>
              <a:rPr lang="en-US" dirty="0"/>
              <a:t>Click to add picture</a:t>
            </a:r>
          </a:p>
        </p:txBody>
      </p:sp>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195395"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l">
              <a:lnSpc>
                <a:spcPct val="100000"/>
              </a:lnSpc>
              <a:spcBef>
                <a:spcPts val="0"/>
              </a:spcBef>
              <a:buNone/>
              <a:defRPr lang="en-US" sz="1400" cap="all" spc="300" baseline="0" dirty="0">
                <a:solidFill>
                  <a:schemeClr val="lt1"/>
                </a:solidFill>
              </a:defRPr>
            </a:lvl1pPr>
          </a:lstStyle>
          <a:p>
            <a:pPr lvl="0"/>
            <a:r>
              <a:rPr lang="en-US" dirty="0"/>
              <a:t>Click to add subtitle</a:t>
            </a:r>
          </a:p>
        </p:txBody>
      </p:sp>
      <p:sp>
        <p:nvSpPr>
          <p:cNvPr id="4" name="Text Placeholder 3">
            <a:extLst>
              <a:ext uri="{FF2B5EF4-FFF2-40B4-BE49-F238E27FC236}">
                <a16:creationId xmlns:a16="http://schemas.microsoft.com/office/drawing/2014/main" id="{214E20AE-BE16-CA42-4851-31C48D64A60F}"/>
              </a:ext>
            </a:extLst>
          </p:cNvPr>
          <p:cNvSpPr>
            <a:spLocks noGrp="1"/>
          </p:cNvSpPr>
          <p:nvPr>
            <p:ph type="body" sz="quarter" idx="17" hasCustomPrompt="1"/>
          </p:nvPr>
        </p:nvSpPr>
        <p:spPr>
          <a:xfrm>
            <a:off x="6096000" y="2782674"/>
            <a:ext cx="4122755" cy="2693678"/>
          </a:xfrm>
        </p:spPr>
        <p:txBody>
          <a:bodyPr/>
          <a:lstStyle>
            <a:lvl1pPr marL="0" indent="0">
              <a:lnSpc>
                <a:spcPct val="100000"/>
              </a:lnSpc>
              <a:buNone/>
              <a:defRPr/>
            </a:lvl1pPr>
          </a:lstStyle>
          <a:p>
            <a:pPr lvl="0"/>
            <a:r>
              <a:rPr lang="en-US" dirty="0"/>
              <a:t>Click to add text</a:t>
            </a:r>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1135465"/>
            <a:ext cx="5012987" cy="2788704"/>
          </a:xfrm>
        </p:spPr>
        <p:txBody>
          <a:bodyPr anchor="b"/>
          <a:lstStyle>
            <a:lvl1pPr algn="l">
              <a:defRPr sz="6000" spc="300"/>
            </a:lvl1pPr>
          </a:lstStyle>
          <a:p>
            <a:r>
              <a:rPr lang="en-US" dirty="0"/>
              <a:t>Click to add title</a:t>
            </a:r>
          </a:p>
        </p:txBody>
      </p:sp>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hasCustomPrompt="1"/>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t"/>
          <a:lstStyle>
            <a:lvl1pPr marL="0" indent="0" algn="ctr">
              <a:buNone/>
              <a:defRPr/>
            </a:lvl1pPr>
          </a:lstStyle>
          <a:p>
            <a:r>
              <a:rPr lang="en-US" dirty="0"/>
              <a:t>Click to add picture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012987"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l">
              <a:lnSpc>
                <a:spcPct val="100000"/>
              </a:lnSpc>
              <a:buNone/>
              <a:defRPr sz="1400" cap="all" spc="3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add subtitle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hasCustomPrompt="1"/>
          </p:nvPr>
        </p:nvSpPr>
        <p:spPr>
          <a:xfrm>
            <a:off x="594519" y="136525"/>
            <a:ext cx="11002962" cy="1455179"/>
          </a:xfrm>
        </p:spPr>
        <p:txBody>
          <a:bodyPr anchor="b" anchorCtr="0">
            <a:noAutofit/>
          </a:bodyPr>
          <a:lstStyle>
            <a:lvl1pPr>
              <a:defRPr sz="4800" spc="300"/>
            </a:lvl1pPr>
          </a:lstStyle>
          <a:p>
            <a:r>
              <a:rPr lang="en-US" dirty="0"/>
              <a:t>Click to add title</a:t>
            </a:r>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452634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hasCustomPrompt="1"/>
          </p:nvPr>
        </p:nvSpPr>
        <p:spPr>
          <a:xfrm>
            <a:off x="594519" y="136525"/>
            <a:ext cx="11002962" cy="1455179"/>
          </a:xfrm>
        </p:spPr>
        <p:txBody>
          <a:bodyPr anchor="b" anchorCtr="0">
            <a:noAutofit/>
          </a:bodyPr>
          <a:lstStyle>
            <a:lvl1pPr>
              <a:defRPr sz="4800" spc="300"/>
            </a:lvl1pPr>
          </a:lstStyle>
          <a:p>
            <a:r>
              <a:rPr lang="en-US" dirty="0"/>
              <a:t>Click to add title</a:t>
            </a:r>
          </a:p>
        </p:txBody>
      </p:sp>
      <p:sp>
        <p:nvSpPr>
          <p:cNvPr id="6" name="Content Placeholder 5">
            <a:extLst>
              <a:ext uri="{FF2B5EF4-FFF2-40B4-BE49-F238E27FC236}">
                <a16:creationId xmlns:a16="http://schemas.microsoft.com/office/drawing/2014/main" id="{79311A09-391F-D047-3028-E943A9964039}"/>
              </a:ext>
            </a:extLst>
          </p:cNvPr>
          <p:cNvSpPr>
            <a:spLocks noGrp="1"/>
          </p:cNvSpPr>
          <p:nvPr>
            <p:ph sz="quarter" idx="12" hasCustomPrompt="1"/>
          </p:nvPr>
        </p:nvSpPr>
        <p:spPr>
          <a:xfrm>
            <a:off x="593727" y="1591703"/>
            <a:ext cx="11002962" cy="4764647"/>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055780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hasCustomPrompt="1"/>
          </p:nvPr>
        </p:nvSpPr>
        <p:spPr>
          <a:xfrm>
            <a:off x="594519" y="136525"/>
            <a:ext cx="11002962" cy="1455179"/>
          </a:xfrm>
        </p:spPr>
        <p:txBody>
          <a:bodyPr anchor="b" anchorCtr="0">
            <a:noAutofit/>
          </a:bodyPr>
          <a:lstStyle>
            <a:lvl1pPr>
              <a:defRPr sz="4800" spc="300"/>
            </a:lvl1pPr>
          </a:lstStyle>
          <a:p>
            <a:r>
              <a:rPr lang="en-US" dirty="0"/>
              <a:t>Click to add title</a:t>
            </a:r>
          </a:p>
        </p:txBody>
      </p:sp>
      <p:sp>
        <p:nvSpPr>
          <p:cNvPr id="6" name="Content Placeholder 5">
            <a:extLst>
              <a:ext uri="{FF2B5EF4-FFF2-40B4-BE49-F238E27FC236}">
                <a16:creationId xmlns:a16="http://schemas.microsoft.com/office/drawing/2014/main" id="{79311A09-391F-D047-3028-E943A9964039}"/>
              </a:ext>
            </a:extLst>
          </p:cNvPr>
          <p:cNvSpPr>
            <a:spLocks noGrp="1"/>
          </p:cNvSpPr>
          <p:nvPr>
            <p:ph sz="quarter" idx="12" hasCustomPrompt="1"/>
          </p:nvPr>
        </p:nvSpPr>
        <p:spPr>
          <a:xfrm>
            <a:off x="594519" y="2205872"/>
            <a:ext cx="11002962" cy="3685881"/>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273938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hasCustomPrompt="1"/>
          </p:nvPr>
        </p:nvSpPr>
        <p:spPr>
          <a:xfrm>
            <a:off x="0" y="0"/>
            <a:ext cx="12192000" cy="6858000"/>
          </a:xfrm>
        </p:spPr>
        <p:txBody>
          <a:bodyPr anchor="t"/>
          <a:lstStyle>
            <a:lvl1pPr marL="0" indent="0" algn="ctr">
              <a:buNone/>
              <a:defRPr/>
            </a:lvl1pPr>
          </a:lstStyle>
          <a:p>
            <a:r>
              <a:rPr lang="en-US" dirty="0"/>
              <a:t>Click to add picture</a:t>
            </a:r>
          </a:p>
        </p:txBody>
      </p:sp>
      <p:sp>
        <p:nvSpPr>
          <p:cNvPr id="2" name="Title 1">
            <a:extLst>
              <a:ext uri="{FF2B5EF4-FFF2-40B4-BE49-F238E27FC236}">
                <a16:creationId xmlns:a16="http://schemas.microsoft.com/office/drawing/2014/main" id="{4C179BAC-E989-4203-B9B4-66280365481B}"/>
              </a:ext>
            </a:extLst>
          </p:cNvPr>
          <p:cNvSpPr>
            <a:spLocks noGrp="1"/>
          </p:cNvSpPr>
          <p:nvPr>
            <p:ph type="title" hasCustomPrompt="1"/>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lgn="ctr">
              <a:defRPr sz="1400" spc="300" baseline="0">
                <a:latin typeface="+mn-lt"/>
              </a:defRPr>
            </a:lvl1pPr>
          </a:lstStyle>
          <a:p>
            <a:pPr lvl="0"/>
            <a:r>
              <a:rPr lang="en-US" dirty="0"/>
              <a:t>Click to add subtitle</a:t>
            </a:r>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bIns="274320" anchor="b">
            <a:normAutofit/>
          </a:bodyPr>
          <a:lstStyle>
            <a:lvl1pPr marL="0" indent="0" algn="ctr">
              <a:buNone/>
              <a:defRPr sz="3200" cap="all" baseline="0"/>
            </a:lvl1pPr>
          </a:lstStyle>
          <a:p>
            <a:pPr lvl="0"/>
            <a:r>
              <a:rPr lang="en-US" dirty="0"/>
              <a:t>Click to add title</a:t>
            </a:r>
          </a:p>
        </p:txBody>
      </p:sp>
    </p:spTree>
    <p:extLst>
      <p:ext uri="{BB962C8B-B14F-4D97-AF65-F5344CB8AC3E}">
        <p14:creationId xmlns:p14="http://schemas.microsoft.com/office/powerpoint/2010/main" val="79555376"/>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4"/>
            <a:ext cx="4018722" cy="1781980"/>
          </a:xfrm>
        </p:spPr>
        <p:txBody>
          <a:bodyPr lIns="0" rIns="0" anchor="ctr" anchorCtr="0">
            <a:noAutofit/>
          </a:bodyPr>
          <a:lstStyle>
            <a:lvl1pPr algn="l">
              <a:defRPr sz="3200" spc="300"/>
            </a:lvl1pPr>
          </a:lstStyle>
          <a:p>
            <a:r>
              <a:rPr lang="en-US" dirty="0"/>
              <a:t>add TITLE HERE</a:t>
            </a:r>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hasCustomPrompt="1"/>
          </p:nvPr>
        </p:nvSpPr>
        <p:spPr>
          <a:xfrm>
            <a:off x="736600" y="365125"/>
            <a:ext cx="2997200" cy="1781979"/>
          </a:xfrm>
        </p:spPr>
        <p:txBody>
          <a:bodyPr>
            <a:normAutofit/>
          </a:bodyPr>
          <a:lstStyle>
            <a:lvl1pPr marL="0" indent="0" algn="ctr">
              <a:buNone/>
              <a:defRPr sz="1400"/>
            </a:lvl1pPr>
          </a:lstStyle>
          <a:p>
            <a:r>
              <a:rPr lang="en-US" dirty="0"/>
              <a:t>Click to add picture</a:t>
            </a:r>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hasCustomPrompt="1"/>
          </p:nvPr>
        </p:nvSpPr>
        <p:spPr>
          <a:xfrm>
            <a:off x="4051300" y="365125"/>
            <a:ext cx="2997200" cy="1781979"/>
          </a:xfrm>
        </p:spPr>
        <p:txBody>
          <a:bodyPr>
            <a:normAutofit/>
          </a:bodyPr>
          <a:lstStyle>
            <a:lvl1pPr marL="0" indent="0" algn="ctr">
              <a:buNone/>
              <a:defRPr sz="1400"/>
            </a:lvl1pPr>
          </a:lstStyle>
          <a:p>
            <a:r>
              <a:rPr lang="en-US" dirty="0"/>
              <a:t>Click to add picture</a:t>
            </a:r>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hasCustomPrompt="1"/>
          </p:nvPr>
        </p:nvSpPr>
        <p:spPr>
          <a:xfrm>
            <a:off x="736600" y="2422525"/>
            <a:ext cx="2997200" cy="1781979"/>
          </a:xfrm>
        </p:spPr>
        <p:txBody>
          <a:bodyPr>
            <a:normAutofit/>
          </a:bodyPr>
          <a:lstStyle>
            <a:lvl1pPr marL="0" indent="0" algn="ctr">
              <a:buNone/>
              <a:defRPr sz="1400"/>
            </a:lvl1pPr>
          </a:lstStyle>
          <a:p>
            <a:r>
              <a:rPr lang="en-US" dirty="0"/>
              <a:t>Click to add picture</a:t>
            </a:r>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hasCustomPrompt="1"/>
          </p:nvPr>
        </p:nvSpPr>
        <p:spPr>
          <a:xfrm>
            <a:off x="4051300" y="2422525"/>
            <a:ext cx="2997200" cy="1781979"/>
          </a:xfrm>
        </p:spPr>
        <p:txBody>
          <a:bodyPr>
            <a:normAutofit/>
          </a:bodyPr>
          <a:lstStyle>
            <a:lvl1pPr marL="0" indent="0" algn="ctr">
              <a:buNone/>
              <a:defRPr sz="1400"/>
            </a:lvl1pPr>
          </a:lstStyle>
          <a:p>
            <a:r>
              <a:rPr lang="en-US" dirty="0"/>
              <a:t>Click to add picture</a:t>
            </a:r>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hasCustomPrompt="1"/>
          </p:nvPr>
        </p:nvSpPr>
        <p:spPr>
          <a:xfrm>
            <a:off x="736600" y="4479925"/>
            <a:ext cx="2997200" cy="1781979"/>
          </a:xfrm>
        </p:spPr>
        <p:txBody>
          <a:bodyPr>
            <a:normAutofit/>
          </a:bodyPr>
          <a:lstStyle>
            <a:lvl1pPr marL="0" indent="0" algn="ctr">
              <a:buNone/>
              <a:defRPr sz="1400"/>
            </a:lvl1pPr>
          </a:lstStyle>
          <a:p>
            <a:r>
              <a:rPr lang="en-US" dirty="0"/>
              <a:t>Click to add picture</a:t>
            </a:r>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hasCustomPrompt="1"/>
          </p:nvPr>
        </p:nvSpPr>
        <p:spPr>
          <a:xfrm>
            <a:off x="4051300" y="4479925"/>
            <a:ext cx="2997200" cy="1781979"/>
          </a:xfrm>
        </p:spPr>
        <p:txBody>
          <a:bodyPr>
            <a:normAutofit/>
          </a:bodyPr>
          <a:lstStyle>
            <a:lvl1pPr marL="0" indent="0" algn="ctr">
              <a:buNone/>
              <a:defRPr sz="1400"/>
            </a:lvl1pPr>
          </a:lstStyle>
          <a:p>
            <a:r>
              <a:rPr lang="en-US" dirty="0"/>
              <a:t>Click to add picture</a:t>
            </a:r>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Text Placeholder 6">
            <a:extLst>
              <a:ext uri="{FF2B5EF4-FFF2-40B4-BE49-F238E27FC236}">
                <a16:creationId xmlns:a16="http://schemas.microsoft.com/office/drawing/2014/main" id="{BD281DF4-BD72-3F1E-8B04-6205D7C5C8DF}"/>
              </a:ext>
            </a:extLst>
          </p:cNvPr>
          <p:cNvSpPr>
            <a:spLocks noGrp="1"/>
          </p:cNvSpPr>
          <p:nvPr>
            <p:ph type="body" sz="quarter" idx="20" hasCustomPrompt="1"/>
          </p:nvPr>
        </p:nvSpPr>
        <p:spPr>
          <a:xfrm>
            <a:off x="7792278" y="2422525"/>
            <a:ext cx="1813685"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8" name="Text Placeholder 6">
            <a:extLst>
              <a:ext uri="{FF2B5EF4-FFF2-40B4-BE49-F238E27FC236}">
                <a16:creationId xmlns:a16="http://schemas.microsoft.com/office/drawing/2014/main" id="{4FA84CC6-BD0B-002A-5FFA-708B69C4C200}"/>
              </a:ext>
            </a:extLst>
          </p:cNvPr>
          <p:cNvSpPr>
            <a:spLocks noGrp="1"/>
          </p:cNvSpPr>
          <p:nvPr>
            <p:ph type="body" sz="quarter" idx="21" hasCustomPrompt="1"/>
          </p:nvPr>
        </p:nvSpPr>
        <p:spPr>
          <a:xfrm>
            <a:off x="7792278" y="3161514"/>
            <a:ext cx="1813685"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4" name="Text Placeholder 6">
            <a:extLst>
              <a:ext uri="{FF2B5EF4-FFF2-40B4-BE49-F238E27FC236}">
                <a16:creationId xmlns:a16="http://schemas.microsoft.com/office/drawing/2014/main" id="{CDF5AB02-45DE-2A85-A817-6FA37AD98169}"/>
              </a:ext>
            </a:extLst>
          </p:cNvPr>
          <p:cNvSpPr>
            <a:spLocks noGrp="1"/>
          </p:cNvSpPr>
          <p:nvPr>
            <p:ph type="body" sz="quarter" idx="22" hasCustomPrompt="1"/>
          </p:nvPr>
        </p:nvSpPr>
        <p:spPr>
          <a:xfrm>
            <a:off x="9997315" y="2429338"/>
            <a:ext cx="1813685"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5" name="Text Placeholder 6">
            <a:extLst>
              <a:ext uri="{FF2B5EF4-FFF2-40B4-BE49-F238E27FC236}">
                <a16:creationId xmlns:a16="http://schemas.microsoft.com/office/drawing/2014/main" id="{94138391-4411-4BD0-D8AD-D001BF46DCA3}"/>
              </a:ext>
            </a:extLst>
          </p:cNvPr>
          <p:cNvSpPr>
            <a:spLocks noGrp="1"/>
          </p:cNvSpPr>
          <p:nvPr>
            <p:ph type="body" sz="quarter" idx="23" hasCustomPrompt="1"/>
          </p:nvPr>
        </p:nvSpPr>
        <p:spPr>
          <a:xfrm>
            <a:off x="9997315" y="3158271"/>
            <a:ext cx="1813685"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6" name="Text Placeholder 6">
            <a:extLst>
              <a:ext uri="{FF2B5EF4-FFF2-40B4-BE49-F238E27FC236}">
                <a16:creationId xmlns:a16="http://schemas.microsoft.com/office/drawing/2014/main" id="{AE1BE558-411F-87F3-71EE-1782FC824F40}"/>
              </a:ext>
            </a:extLst>
          </p:cNvPr>
          <p:cNvSpPr>
            <a:spLocks noGrp="1"/>
          </p:cNvSpPr>
          <p:nvPr>
            <p:ph type="body" sz="quarter" idx="24" hasCustomPrompt="1"/>
          </p:nvPr>
        </p:nvSpPr>
        <p:spPr>
          <a:xfrm>
            <a:off x="7792278" y="3625282"/>
            <a:ext cx="1813685"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7" name="Text Placeholder 6">
            <a:extLst>
              <a:ext uri="{FF2B5EF4-FFF2-40B4-BE49-F238E27FC236}">
                <a16:creationId xmlns:a16="http://schemas.microsoft.com/office/drawing/2014/main" id="{408EED18-0FEB-480C-03BC-CC12E4603C92}"/>
              </a:ext>
            </a:extLst>
          </p:cNvPr>
          <p:cNvSpPr>
            <a:spLocks noGrp="1"/>
          </p:cNvSpPr>
          <p:nvPr>
            <p:ph type="body" sz="quarter" idx="25" hasCustomPrompt="1"/>
          </p:nvPr>
        </p:nvSpPr>
        <p:spPr>
          <a:xfrm>
            <a:off x="7792278" y="4354222"/>
            <a:ext cx="1813685"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8" name="Text Placeholder 6">
            <a:extLst>
              <a:ext uri="{FF2B5EF4-FFF2-40B4-BE49-F238E27FC236}">
                <a16:creationId xmlns:a16="http://schemas.microsoft.com/office/drawing/2014/main" id="{B95CBCFF-0E55-BCFC-8CBE-723A9BD00029}"/>
              </a:ext>
            </a:extLst>
          </p:cNvPr>
          <p:cNvSpPr>
            <a:spLocks noGrp="1"/>
          </p:cNvSpPr>
          <p:nvPr>
            <p:ph type="body" sz="quarter" idx="26" hasCustomPrompt="1"/>
          </p:nvPr>
        </p:nvSpPr>
        <p:spPr>
          <a:xfrm>
            <a:off x="9997314" y="3604563"/>
            <a:ext cx="1813686"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9" name="Text Placeholder 6">
            <a:extLst>
              <a:ext uri="{FF2B5EF4-FFF2-40B4-BE49-F238E27FC236}">
                <a16:creationId xmlns:a16="http://schemas.microsoft.com/office/drawing/2014/main" id="{B9088F0C-EE6F-2847-CFAA-9D94686187E9}"/>
              </a:ext>
            </a:extLst>
          </p:cNvPr>
          <p:cNvSpPr>
            <a:spLocks noGrp="1"/>
          </p:cNvSpPr>
          <p:nvPr>
            <p:ph type="body" sz="quarter" idx="27" hasCustomPrompt="1"/>
          </p:nvPr>
        </p:nvSpPr>
        <p:spPr>
          <a:xfrm>
            <a:off x="9997314" y="4333500"/>
            <a:ext cx="1813686"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0" name="Text Placeholder 6">
            <a:extLst>
              <a:ext uri="{FF2B5EF4-FFF2-40B4-BE49-F238E27FC236}">
                <a16:creationId xmlns:a16="http://schemas.microsoft.com/office/drawing/2014/main" id="{28120BC8-9E46-E919-6015-FABAA6588840}"/>
              </a:ext>
            </a:extLst>
          </p:cNvPr>
          <p:cNvSpPr>
            <a:spLocks noGrp="1"/>
          </p:cNvSpPr>
          <p:nvPr>
            <p:ph type="body" sz="quarter" idx="28" hasCustomPrompt="1"/>
          </p:nvPr>
        </p:nvSpPr>
        <p:spPr>
          <a:xfrm>
            <a:off x="7793957" y="4891306"/>
            <a:ext cx="1812006"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1" name="Text Placeholder 6">
            <a:extLst>
              <a:ext uri="{FF2B5EF4-FFF2-40B4-BE49-F238E27FC236}">
                <a16:creationId xmlns:a16="http://schemas.microsoft.com/office/drawing/2014/main" id="{DA6AFA01-4607-12C7-E4CA-8AAB4BADECA2}"/>
              </a:ext>
            </a:extLst>
          </p:cNvPr>
          <p:cNvSpPr>
            <a:spLocks noGrp="1"/>
          </p:cNvSpPr>
          <p:nvPr>
            <p:ph type="body" sz="quarter" idx="29" hasCustomPrompt="1"/>
          </p:nvPr>
        </p:nvSpPr>
        <p:spPr>
          <a:xfrm>
            <a:off x="7793957" y="5620243"/>
            <a:ext cx="1812006"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2" name="Text Placeholder 6">
            <a:extLst>
              <a:ext uri="{FF2B5EF4-FFF2-40B4-BE49-F238E27FC236}">
                <a16:creationId xmlns:a16="http://schemas.microsoft.com/office/drawing/2014/main" id="{89AE8D05-699D-7672-D652-F638E376296A}"/>
              </a:ext>
            </a:extLst>
          </p:cNvPr>
          <p:cNvSpPr>
            <a:spLocks noGrp="1"/>
          </p:cNvSpPr>
          <p:nvPr>
            <p:ph type="body" sz="quarter" idx="30" hasCustomPrompt="1"/>
          </p:nvPr>
        </p:nvSpPr>
        <p:spPr>
          <a:xfrm>
            <a:off x="9998994" y="4888062"/>
            <a:ext cx="1812006" cy="718013"/>
          </a:xfrm>
        </p:spPr>
        <p:txBody>
          <a:bodyPr lIns="0" anchor="b">
            <a:normAutofit/>
          </a:bodyPr>
          <a:lstStyle>
            <a:lvl1pPr marL="0" indent="0">
              <a:lnSpc>
                <a:spcPct val="100000"/>
              </a:lnSpc>
              <a:spcBef>
                <a:spcPts val="0"/>
              </a:spcBef>
              <a:buNone/>
              <a:defRPr sz="1800" cap="all" spc="300"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3" name="Text Placeholder 6">
            <a:extLst>
              <a:ext uri="{FF2B5EF4-FFF2-40B4-BE49-F238E27FC236}">
                <a16:creationId xmlns:a16="http://schemas.microsoft.com/office/drawing/2014/main" id="{8C054886-505C-671E-F2BA-D9842DA5836E}"/>
              </a:ext>
            </a:extLst>
          </p:cNvPr>
          <p:cNvSpPr>
            <a:spLocks noGrp="1"/>
          </p:cNvSpPr>
          <p:nvPr>
            <p:ph type="body" sz="quarter" idx="31" hasCustomPrompt="1"/>
          </p:nvPr>
        </p:nvSpPr>
        <p:spPr>
          <a:xfrm>
            <a:off x="9998994" y="5616999"/>
            <a:ext cx="1812006" cy="365125"/>
          </a:xfrm>
        </p:spPr>
        <p:txBody>
          <a:bodyPr lIns="0" tIns="0">
            <a:normAutofit/>
          </a:bodyPr>
          <a:lstStyle>
            <a:lvl1pPr marL="0" indent="0">
              <a:lnSpc>
                <a:spcPct val="100000"/>
              </a:lnSpc>
              <a:spcBef>
                <a:spcPts val="0"/>
              </a:spcBef>
              <a:buNone/>
              <a:defRPr sz="15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310921224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1" r:id="rId3"/>
    <p:sldLayoutId id="2147483651" r:id="rId4"/>
    <p:sldLayoutId id="2147483677" r:id="rId5"/>
    <p:sldLayoutId id="2147483685" r:id="rId6"/>
    <p:sldLayoutId id="2147483686" r:id="rId7"/>
    <p:sldLayoutId id="2147483666" r:id="rId8"/>
    <p:sldLayoutId id="2147483681" r:id="rId9"/>
    <p:sldLayoutId id="2147483683" r:id="rId10"/>
    <p:sldLayoutId id="2147483682" r:id="rId11"/>
    <p:sldLayoutId id="2147483684" r:id="rId12"/>
    <p:sldLayoutId id="2147483680" r:id="rId13"/>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557025" y="2586318"/>
            <a:ext cx="11490325" cy="2290482"/>
          </a:xfrm>
        </p:spPr>
        <p:txBody>
          <a:bodyPr/>
          <a:lstStyle/>
          <a:p>
            <a:pPr algn="l">
              <a:lnSpc>
                <a:spcPct val="100000"/>
              </a:lnSpc>
            </a:pPr>
            <a:r>
              <a:rPr lang="en-US" sz="3600" b="1" i="0" dirty="0">
                <a:effectLst/>
                <a:latin typeface="clcicgqyw0002obe2xroteu2c"/>
              </a:rPr>
              <a:t>  </a:t>
            </a: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r>
              <a:rPr lang="en-US" sz="3600" b="1" i="0" dirty="0">
                <a:effectLst/>
                <a:latin typeface="clcicgqyw0002obe2xroteu2c"/>
              </a:rPr>
              <a:t>                       </a:t>
            </a: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r>
              <a:rPr lang="en-US" sz="3600" b="1" i="0" dirty="0">
                <a:effectLst/>
                <a:latin typeface="clcicgqyw0002obe2xroteu2c"/>
              </a:rPr>
              <a:t>        </a:t>
            </a: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r>
              <a:rPr lang="en-US" sz="3600" b="1" i="0" dirty="0">
                <a:effectLst/>
                <a:latin typeface="clcicgqyw0002obe2xroteu2c"/>
              </a:rPr>
              <a:t>                                                                                             </a:t>
            </a: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r>
              <a:rPr lang="en-US" sz="3600" b="1" i="0" dirty="0">
                <a:effectLst/>
                <a:latin typeface="clcicgqyw0002obe2xroteu2c"/>
              </a:rPr>
              <a:t>                                                 </a:t>
            </a: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br>
              <a:rPr lang="en-US" sz="3600" b="1" i="0" dirty="0">
                <a:effectLst/>
                <a:latin typeface="clcicgqyw0002obe2xroteu2c"/>
              </a:rPr>
            </a:br>
            <a:r>
              <a:rPr lang="en-US" sz="3600" b="1" i="0" dirty="0">
                <a:effectLst/>
                <a:latin typeface="clcicgqyw0002obe2xroteu2c"/>
              </a:rPr>
              <a:t>																																																																																		     			      </a:t>
            </a:r>
            <a:r>
              <a:rPr lang="en-US" sz="3600" b="1" i="0" u="sng" dirty="0">
                <a:effectLst/>
                <a:latin typeface="clcicgqyw0002obe2xroteu2c"/>
              </a:rPr>
              <a:t>Rajasthan police hackathon 1.0</a:t>
            </a:r>
            <a:br>
              <a:rPr lang="en-US" sz="3600" b="1" i="0" u="sng" dirty="0">
                <a:effectLst/>
                <a:latin typeface="clcicgqyw0002obe2xroteu2c"/>
              </a:rPr>
            </a:br>
            <a:br>
              <a:rPr lang="en-US" sz="3600" b="1" i="0" dirty="0">
                <a:effectLst/>
                <a:latin typeface="clcicgqyw0002obe2xroteu2c"/>
              </a:rPr>
            </a:br>
            <a:r>
              <a:rPr lang="en-US" sz="3600" b="1" i="0" dirty="0">
                <a:effectLst/>
                <a:latin typeface="clcicgqyw0002obe2xroteu2c"/>
              </a:rPr>
              <a:t>                </a:t>
            </a:r>
            <a:r>
              <a:rPr lang="en-US" sz="3600" b="1" i="0" u="sng" dirty="0">
                <a:effectLst/>
                <a:latin typeface="clcicgqyw0002obe2xroteu2c"/>
              </a:rPr>
              <a:t>Improving the Efficiency of</a:t>
            </a:r>
            <a:r>
              <a:rPr lang="en-US" sz="3600" b="1" i="0" dirty="0">
                <a:effectLst/>
                <a:latin typeface="clcicgqyw0002obe2xroteu2c"/>
              </a:rPr>
              <a:t> </a:t>
            </a:r>
            <a:br>
              <a:rPr lang="en-US" sz="3600" b="1" i="0" dirty="0">
                <a:effectLst/>
                <a:latin typeface="clcicgqyw0002obe2xroteu2c"/>
              </a:rPr>
            </a:br>
            <a:r>
              <a:rPr lang="en-US" sz="3600" b="1" i="0" dirty="0">
                <a:effectLst/>
                <a:latin typeface="clcicgqyw0002obe2xroteu2c"/>
              </a:rPr>
              <a:t>                         </a:t>
            </a:r>
            <a:r>
              <a:rPr lang="en-US" sz="3600" b="1" i="0" u="sng" dirty="0">
                <a:effectLst/>
                <a:latin typeface="clcicgqyw0002obe2xroteu2c"/>
              </a:rPr>
              <a:t>the 1930 Helpline</a:t>
            </a:r>
          </a:p>
        </p:txBody>
      </p:sp>
      <p:pic>
        <p:nvPicPr>
          <p:cNvPr id="3" name="Picture 2">
            <a:extLst>
              <a:ext uri="{FF2B5EF4-FFF2-40B4-BE49-F238E27FC236}">
                <a16:creationId xmlns:a16="http://schemas.microsoft.com/office/drawing/2014/main" id="{6AB8046C-657D-DC50-7942-8E72F30527C9}"/>
              </a:ext>
            </a:extLst>
          </p:cNvPr>
          <p:cNvPicPr>
            <a:picLocks noChangeAspect="1"/>
          </p:cNvPicPr>
          <p:nvPr/>
        </p:nvPicPr>
        <p:blipFill>
          <a:blip r:embed="rId4"/>
          <a:stretch>
            <a:fillRect/>
          </a:stretch>
        </p:blipFill>
        <p:spPr>
          <a:xfrm>
            <a:off x="4356847" y="351593"/>
            <a:ext cx="3890682" cy="1997160"/>
          </a:xfrm>
          <a:prstGeom prst="rect">
            <a:avLst/>
          </a:prstGeom>
        </p:spPr>
      </p:pic>
    </p:spTree>
    <p:extLst>
      <p:ext uri="{BB962C8B-B14F-4D97-AF65-F5344CB8AC3E}">
        <p14:creationId xmlns:p14="http://schemas.microsoft.com/office/powerpoint/2010/main" val="3927832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87B3-0A27-4EE9-979E-B69581E476F0}"/>
              </a:ext>
            </a:extLst>
          </p:cNvPr>
          <p:cNvSpPr>
            <a:spLocks noGrp="1"/>
          </p:cNvSpPr>
          <p:nvPr>
            <p:ph type="title"/>
          </p:nvPr>
        </p:nvSpPr>
        <p:spPr>
          <a:xfrm>
            <a:off x="7170821" y="136526"/>
            <a:ext cx="4744319" cy="1515812"/>
          </a:xfrm>
        </p:spPr>
        <p:txBody>
          <a:bodyPr/>
          <a:lstStyle/>
          <a:p>
            <a:r>
              <a:rPr lang="en-US" sz="4400" dirty="0"/>
              <a:t>Agenda</a:t>
            </a:r>
          </a:p>
        </p:txBody>
      </p:sp>
      <p:pic>
        <p:nvPicPr>
          <p:cNvPr id="8" name="Picture Placeholder 7">
            <a:extLst>
              <a:ext uri="{FF2B5EF4-FFF2-40B4-BE49-F238E27FC236}">
                <a16:creationId xmlns:a16="http://schemas.microsoft.com/office/drawing/2014/main" id="{BB76F5AB-0940-46E1-85F9-6A870D7D04C9}"/>
              </a:ext>
            </a:extLst>
          </p:cNvPr>
          <p:cNvPicPr>
            <a:picLocks noGrp="1" noChangeAspect="1"/>
          </p:cNvPicPr>
          <p:nvPr>
            <p:ph type="pic" sz="quarter" idx="13"/>
          </p:nvPr>
        </p:nvPicPr>
        <p:blipFill>
          <a:blip r:embed="rId3"/>
          <a:srcRect l="5556" r="5556"/>
          <a:stretch/>
        </p:blipFill>
        <p:spPr>
          <a:xfrm>
            <a:off x="0" y="0"/>
            <a:ext cx="6096000" cy="6858000"/>
          </a:xfrm>
        </p:spPr>
      </p:pic>
      <p:sp>
        <p:nvSpPr>
          <p:cNvPr id="6" name="Text Placeholder 5">
            <a:extLst>
              <a:ext uri="{FF2B5EF4-FFF2-40B4-BE49-F238E27FC236}">
                <a16:creationId xmlns:a16="http://schemas.microsoft.com/office/drawing/2014/main" id="{F3C89A40-EEAA-43AB-9A3A-B2CFDE450F1B}"/>
              </a:ext>
            </a:extLst>
          </p:cNvPr>
          <p:cNvSpPr>
            <a:spLocks noGrp="1"/>
          </p:cNvSpPr>
          <p:nvPr>
            <p:ph type="body" sz="quarter" idx="15"/>
          </p:nvPr>
        </p:nvSpPr>
        <p:spPr>
          <a:xfrm>
            <a:off x="6529137" y="2078875"/>
            <a:ext cx="5133473" cy="3798888"/>
          </a:xfrm>
        </p:spPr>
        <p:txBody>
          <a:bodyPr>
            <a:normAutofit/>
          </a:bodyPr>
          <a:lstStyle/>
          <a:p>
            <a:pPr marL="285750" indent="-285750">
              <a:buFont typeface="Wingdings" panose="05000000000000000000" pitchFamily="2" charset="2"/>
              <a:buChar char="Ø"/>
            </a:pPr>
            <a:r>
              <a:rPr lang="en-US" sz="2400" b="1" i="0" dirty="0">
                <a:effectLst/>
                <a:latin typeface="clcicgqyw0002obe2xroteu2c"/>
              </a:rPr>
              <a:t>Problem Statement</a:t>
            </a:r>
          </a:p>
          <a:p>
            <a:pPr marL="285750" indent="-285750">
              <a:buFont typeface="Wingdings" panose="05000000000000000000" pitchFamily="2" charset="2"/>
              <a:buChar char="Ø"/>
            </a:pPr>
            <a:r>
              <a:rPr lang="en-US" sz="2400" b="1" i="0" dirty="0">
                <a:effectLst/>
                <a:latin typeface="clcicgqyw0002obe2xroteu2c"/>
              </a:rPr>
              <a:t>Key Challenges</a:t>
            </a:r>
          </a:p>
          <a:p>
            <a:pPr marL="285750" indent="-285750">
              <a:buFont typeface="Wingdings" panose="05000000000000000000" pitchFamily="2" charset="2"/>
              <a:buChar char="Ø"/>
            </a:pPr>
            <a:r>
              <a:rPr lang="en-US" sz="2400" b="1" i="0" dirty="0">
                <a:effectLst/>
                <a:latin typeface="clcicgqyw0002obe2xroteu2c"/>
              </a:rPr>
              <a:t>Required Solution</a:t>
            </a:r>
          </a:p>
          <a:p>
            <a:endParaRPr lang="en-US" sz="2400" dirty="0"/>
          </a:p>
        </p:txBody>
      </p:sp>
      <p:sp>
        <p:nvSpPr>
          <p:cNvPr id="7" name="Slide Number Placeholder 6">
            <a:extLst>
              <a:ext uri="{FF2B5EF4-FFF2-40B4-BE49-F238E27FC236}">
                <a16:creationId xmlns:a16="http://schemas.microsoft.com/office/drawing/2014/main" id="{F29F8048-1E86-48F4-B246-D2F8C54B7EB1}"/>
              </a:ext>
            </a:extLst>
          </p:cNvPr>
          <p:cNvSpPr>
            <a:spLocks noGrp="1"/>
          </p:cNvSpPr>
          <p:nvPr>
            <p:ph type="sldNum" sz="quarter" idx="12"/>
          </p:nvPr>
        </p:nvSpPr>
        <p:spPr>
          <a:xfrm>
            <a:off x="11549269" y="6468303"/>
            <a:ext cx="443948" cy="365125"/>
          </a:xfrm>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1649098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416550" cy="6858000"/>
          </a:xfrm>
          <a:noFill/>
        </p:spPr>
      </p:pic>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6316133" y="251312"/>
            <a:ext cx="4986867" cy="818147"/>
          </a:xfrm>
        </p:spPr>
        <p:txBody>
          <a:bodyPr/>
          <a:lstStyle/>
          <a:p>
            <a:r>
              <a:rPr lang="en-US" sz="3200" dirty="0"/>
              <a:t>Problem Statements</a:t>
            </a:r>
            <a:endParaRPr lang="en-US" sz="2400" dirty="0"/>
          </a:p>
        </p:txBody>
      </p:sp>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858934" y="1430867"/>
            <a:ext cx="6134284" cy="4656666"/>
          </a:xfrm>
        </p:spPr>
        <p:txBody>
          <a:bodyPr/>
          <a:lstStyle/>
          <a:p>
            <a:pPr marL="342900" indent="-342900" algn="just">
              <a:buFont typeface="Wingdings" panose="05000000000000000000" pitchFamily="2" charset="2"/>
              <a:buChar char="q"/>
            </a:pPr>
            <a:r>
              <a:rPr lang="en-US" sz="2400" b="1" dirty="0">
                <a:effectLst/>
              </a:rPr>
              <a:t>Complex Legal Provisions</a:t>
            </a:r>
            <a:endParaRPr lang="en-US" sz="2400" b="1" dirty="0"/>
          </a:p>
          <a:p>
            <a:pPr algn="just"/>
            <a:r>
              <a:rPr lang="en-US" sz="2000" dirty="0">
                <a:effectLst/>
              </a:rPr>
              <a:t>The current problem with the 1930 Helpline lies in the complex legal provisions surrounding the reporting of cybercrimes and freezing of funds.</a:t>
            </a:r>
          </a:p>
          <a:p>
            <a:pPr algn="just"/>
            <a:endParaRPr lang="en-US" sz="2400" b="1" dirty="0">
              <a:effectLst/>
            </a:endParaRPr>
          </a:p>
          <a:p>
            <a:pPr marL="457200" indent="-457200" algn="just">
              <a:buFont typeface="Wingdings" panose="05000000000000000000" pitchFamily="2" charset="2"/>
              <a:buChar char="q"/>
            </a:pPr>
            <a:r>
              <a:rPr lang="en-US" sz="2400" b="1" dirty="0">
                <a:effectLst/>
              </a:rPr>
              <a:t>Limited Reach and Lack of Awareness</a:t>
            </a:r>
            <a:endParaRPr lang="en-US" sz="2400" b="1" dirty="0"/>
          </a:p>
          <a:p>
            <a:pPr algn="just"/>
            <a:r>
              <a:rPr lang="en-US" sz="2000" dirty="0">
                <a:effectLst/>
              </a:rPr>
              <a:t>The 1930 Helpline faces challenges in reaching a wide audience and creating awareness about its role in reporting cybercrimes and freezing related funds</a:t>
            </a:r>
            <a:r>
              <a:rPr lang="en-US" sz="2400" dirty="0">
                <a:effectLst/>
              </a:rPr>
              <a:t>.</a:t>
            </a:r>
            <a:endParaRPr lang="en-US" sz="2400" dirty="0"/>
          </a:p>
          <a:p>
            <a:pPr algn="just"/>
            <a:endParaRPr lang="en-US" sz="2000" dirty="0">
              <a:effectLst/>
            </a:endParaRPr>
          </a:p>
          <a:p>
            <a:pPr algn="just"/>
            <a:endParaRPr lang="en-US" sz="20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3</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416550" cy="6858000"/>
          </a:xfrm>
          <a:noFill/>
        </p:spPr>
      </p:pic>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678905" y="1030941"/>
            <a:ext cx="6314312" cy="4849906"/>
          </a:xfrm>
        </p:spPr>
        <p:txBody>
          <a:bodyPr/>
          <a:lstStyle/>
          <a:p>
            <a:pPr marL="342900" indent="-342900" algn="just">
              <a:buFont typeface="Wingdings" panose="05000000000000000000" pitchFamily="2" charset="2"/>
              <a:buChar char="q"/>
            </a:pPr>
            <a:r>
              <a:rPr lang="en-US" sz="2400" b="1" dirty="0">
                <a:effectLst/>
              </a:rPr>
              <a:t>Financial Constraints</a:t>
            </a:r>
            <a:endParaRPr lang="en-US" sz="2400" b="1" dirty="0"/>
          </a:p>
          <a:p>
            <a:pPr algn="just"/>
            <a:r>
              <a:rPr lang="en-US" sz="2000" dirty="0">
                <a:effectLst/>
              </a:rPr>
              <a:t>The 1930 Helpline faces financial constraints that limit its ability to effectively address the issue of cybercrimes and freezing of funds.</a:t>
            </a:r>
            <a:endParaRPr lang="en-US" sz="2000" dirty="0"/>
          </a:p>
          <a:p>
            <a:pPr algn="just"/>
            <a:endParaRPr lang="en-US" sz="2000" b="1" dirty="0">
              <a:effectLst/>
            </a:endParaRPr>
          </a:p>
          <a:p>
            <a:pPr marL="342900" indent="-342900" algn="just">
              <a:buFont typeface="Wingdings" panose="05000000000000000000" pitchFamily="2" charset="2"/>
              <a:buChar char="q"/>
            </a:pPr>
            <a:r>
              <a:rPr lang="en-US" sz="2200" b="1" dirty="0">
                <a:effectLst/>
              </a:rPr>
              <a:t>Streamlined Method for Recovering Frozen Funds</a:t>
            </a:r>
            <a:endParaRPr lang="en-US" sz="2200" b="1" dirty="0"/>
          </a:p>
          <a:p>
            <a:pPr algn="just"/>
            <a:r>
              <a:rPr lang="en-US" sz="2000" dirty="0">
                <a:effectLst/>
              </a:rPr>
              <a:t>There is a need for a streamlined method to recover frozen funds due to cyber fraud, as the current legal provisions can lead to delays and stress for complainants.</a:t>
            </a:r>
            <a:endParaRPr lang="en-US" sz="2000" dirty="0"/>
          </a:p>
          <a:p>
            <a:pPr algn="just"/>
            <a:endParaRPr lang="en-US" sz="18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4</a:t>
            </a:fld>
            <a:endParaRPr lang="en-US" dirty="0"/>
          </a:p>
        </p:txBody>
      </p:sp>
    </p:spTree>
    <p:extLst>
      <p:ext uri="{BB962C8B-B14F-4D97-AF65-F5344CB8AC3E}">
        <p14:creationId xmlns:p14="http://schemas.microsoft.com/office/powerpoint/2010/main" val="1124210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416550" cy="6858000"/>
          </a:xfrm>
          <a:noFill/>
        </p:spPr>
      </p:pic>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6409267" y="251312"/>
            <a:ext cx="4910666" cy="984822"/>
          </a:xfrm>
        </p:spPr>
        <p:txBody>
          <a:bodyPr/>
          <a:lstStyle/>
          <a:p>
            <a:r>
              <a:rPr lang="en-US" sz="4400" dirty="0"/>
              <a:t>Key Challenges</a:t>
            </a:r>
            <a:endParaRPr lang="en-US" sz="2800" dirty="0"/>
          </a:p>
        </p:txBody>
      </p:sp>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678905" y="1652337"/>
            <a:ext cx="6314311" cy="3824015"/>
          </a:xfrm>
        </p:spPr>
        <p:txBody>
          <a:bodyPr/>
          <a:lstStyle/>
          <a:p>
            <a:pPr marL="342900" indent="-342900" algn="just">
              <a:buFont typeface="Wingdings" panose="05000000000000000000" pitchFamily="2" charset="2"/>
              <a:buChar char="q"/>
            </a:pPr>
            <a:r>
              <a:rPr lang="en-US" sz="2000" b="1" dirty="0">
                <a:effectLst/>
              </a:rPr>
              <a:t>Complex Legal Provisions</a:t>
            </a:r>
            <a:endParaRPr lang="en-US" sz="2000" b="1" dirty="0"/>
          </a:p>
          <a:p>
            <a:pPr algn="just"/>
            <a:r>
              <a:rPr lang="en-US" sz="2000" dirty="0">
                <a:effectLst/>
              </a:rPr>
              <a:t>The 1930 Helpline faces challenges due to complex legal provisions related to cybercrimes. These provisions can be difficult to interpret and navigate, making it challenging to provide accurate and timely assistance.</a:t>
            </a:r>
            <a:endParaRPr lang="en-US" sz="2000" dirty="0"/>
          </a:p>
          <a:p>
            <a:pPr marL="342900" indent="-342900" algn="just">
              <a:buFont typeface="Wingdings" panose="05000000000000000000" pitchFamily="2" charset="2"/>
              <a:buChar char="q"/>
            </a:pPr>
            <a:r>
              <a:rPr lang="en-US" sz="2000" b="1" dirty="0">
                <a:effectLst/>
              </a:rPr>
              <a:t>Limited Reach</a:t>
            </a:r>
            <a:endParaRPr lang="en-US" sz="2000" b="1" dirty="0"/>
          </a:p>
          <a:p>
            <a:pPr algn="just"/>
            <a:r>
              <a:rPr lang="en-US" sz="2000" dirty="0">
                <a:effectLst/>
              </a:rPr>
              <a:t>The 1930 Helpline has limited reach, which means that not everyone who needs assistance is aware of the helpline or able to access it. This hinders the effectiveness of the helpline in combating cybercrimes and freezing funds related to these crimes.</a:t>
            </a:r>
            <a:endParaRPr lang="en-US" sz="2000" dirty="0"/>
          </a:p>
          <a:p>
            <a:pPr algn="just"/>
            <a:endParaRPr lang="en-US" sz="18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5</a:t>
            </a:fld>
            <a:endParaRPr lang="en-US" dirty="0"/>
          </a:p>
        </p:txBody>
      </p:sp>
    </p:spTree>
    <p:extLst>
      <p:ext uri="{BB962C8B-B14F-4D97-AF65-F5344CB8AC3E}">
        <p14:creationId xmlns:p14="http://schemas.microsoft.com/office/powerpoint/2010/main" val="4052443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416550" cy="6858000"/>
          </a:xfrm>
          <a:noFill/>
        </p:spPr>
      </p:pic>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678905" y="1049867"/>
            <a:ext cx="6314311" cy="5537200"/>
          </a:xfrm>
        </p:spPr>
        <p:txBody>
          <a:bodyPr/>
          <a:lstStyle/>
          <a:p>
            <a:pPr marL="342900" indent="-342900" algn="just">
              <a:buFont typeface="Wingdings" panose="05000000000000000000" pitchFamily="2" charset="2"/>
              <a:buChar char="q"/>
            </a:pPr>
            <a:r>
              <a:rPr lang="en-US" sz="2400" b="1" dirty="0">
                <a:effectLst/>
              </a:rPr>
              <a:t>Lack of Awareness</a:t>
            </a:r>
            <a:endParaRPr lang="en-US" sz="2400" b="1" dirty="0"/>
          </a:p>
          <a:p>
            <a:pPr algn="just"/>
            <a:r>
              <a:rPr lang="en-US" sz="2000" dirty="0">
                <a:effectLst/>
              </a:rPr>
              <a:t>One of the key challenges faced by the 1930 Helpline is the lack of awareness among the general public about its existence and the services it provides. This leads to underutilization of the helpline and a missed opportunity to report cybercrimes and freeze funds related to these crimes.</a:t>
            </a:r>
          </a:p>
          <a:p>
            <a:pPr marL="457200" indent="-457200" algn="just">
              <a:buFont typeface="Wingdings" panose="05000000000000000000" pitchFamily="2" charset="2"/>
              <a:buChar char="q"/>
            </a:pPr>
            <a:r>
              <a:rPr lang="en-US" sz="2400" b="1" dirty="0">
                <a:effectLst/>
              </a:rPr>
              <a:t>Limited Resources</a:t>
            </a:r>
            <a:endParaRPr lang="en-US" sz="2400" b="1" dirty="0"/>
          </a:p>
          <a:p>
            <a:pPr algn="just"/>
            <a:r>
              <a:rPr lang="en-US" sz="2000" dirty="0">
                <a:effectLst/>
              </a:rPr>
              <a:t>The 1930 Helpline operates with limited resources, which can impact its ability to handle a high volume of calls and provide timely assistance. This limitation can result in delays in responding to reports of cybercrimes and freezing funds related to these crimes.</a:t>
            </a:r>
            <a:endParaRPr lang="en-US" sz="2000" dirty="0"/>
          </a:p>
          <a:p>
            <a:pPr marL="342900" indent="-342900" algn="just">
              <a:buFont typeface="Wingdings" panose="05000000000000000000" pitchFamily="2" charset="2"/>
              <a:buChar char="q"/>
            </a:pPr>
            <a:endParaRPr lang="en-US" sz="1800" dirty="0"/>
          </a:p>
          <a:p>
            <a:pPr marL="342900" indent="-342900" algn="just">
              <a:buFont typeface="Wingdings" panose="05000000000000000000" pitchFamily="2" charset="2"/>
              <a:buChar char="q"/>
            </a:pPr>
            <a:endParaRPr lang="en-US" sz="18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6</a:t>
            </a:fld>
            <a:endParaRPr lang="en-US" dirty="0"/>
          </a:p>
        </p:txBody>
      </p:sp>
    </p:spTree>
    <p:extLst>
      <p:ext uri="{BB962C8B-B14F-4D97-AF65-F5344CB8AC3E}">
        <p14:creationId xmlns:p14="http://schemas.microsoft.com/office/powerpoint/2010/main" val="164190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41565"/>
            <a:ext cx="5416550" cy="6858000"/>
          </a:xfrm>
          <a:noFill/>
        </p:spPr>
      </p:pic>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647764" y="959224"/>
            <a:ext cx="6355977" cy="4517129"/>
          </a:xfrm>
        </p:spPr>
        <p:txBody>
          <a:bodyPr/>
          <a:lstStyle/>
          <a:p>
            <a:pPr marL="342900" indent="-342900" algn="just">
              <a:buFont typeface="Wingdings" panose="05000000000000000000" pitchFamily="2" charset="2"/>
              <a:buChar char="q"/>
            </a:pPr>
            <a:r>
              <a:rPr lang="en-US" sz="2400" b="1" dirty="0">
                <a:effectLst/>
              </a:rPr>
              <a:t>Complexity in Process</a:t>
            </a:r>
            <a:endParaRPr lang="en-US" sz="2400" b="1" dirty="0"/>
          </a:p>
          <a:p>
            <a:pPr algn="just"/>
            <a:r>
              <a:rPr lang="en-US" sz="2000" dirty="0">
                <a:effectLst/>
              </a:rPr>
              <a:t>The process of reporting cybercrimes and freezing funds related to these crimes can be complex. This complexity can make it challenging for individuals to navigate the process effectively, resulting in delays or errors in reporting and freezing funds.</a:t>
            </a:r>
          </a:p>
          <a:p>
            <a:pPr algn="just"/>
            <a:endParaRPr lang="en-US" sz="2000" dirty="0"/>
          </a:p>
          <a:p>
            <a:pPr marL="342900" indent="-342900" algn="just">
              <a:buClr>
                <a:schemeClr val="tx1"/>
              </a:buClr>
              <a:buFont typeface="Wingdings" panose="05000000000000000000" pitchFamily="2" charset="2"/>
              <a:buChar char="§"/>
            </a:pPr>
            <a:endParaRPr lang="en-US" sz="18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7</a:t>
            </a:fld>
            <a:endParaRPr lang="en-US" dirty="0"/>
          </a:p>
        </p:txBody>
      </p:sp>
    </p:spTree>
    <p:extLst>
      <p:ext uri="{BB962C8B-B14F-4D97-AF65-F5344CB8AC3E}">
        <p14:creationId xmlns:p14="http://schemas.microsoft.com/office/powerpoint/2010/main" val="3657432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262282" cy="6858000"/>
          </a:xfrm>
          <a:noFill/>
        </p:spPr>
      </p:pic>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6075927" y="337084"/>
            <a:ext cx="5695316" cy="806523"/>
          </a:xfrm>
        </p:spPr>
        <p:txBody>
          <a:bodyPr/>
          <a:lstStyle/>
          <a:p>
            <a:r>
              <a:rPr lang="en-US" sz="4400" dirty="0"/>
              <a:t>Required Solution</a:t>
            </a:r>
            <a:endParaRPr lang="en-US" sz="3600" dirty="0"/>
          </a:p>
        </p:txBody>
      </p:sp>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6095999" y="1652337"/>
            <a:ext cx="5729259" cy="4605028"/>
          </a:xfrm>
        </p:spPr>
        <p:txBody>
          <a:bodyPr/>
          <a:lstStyle/>
          <a:p>
            <a:pPr marL="342900" indent="-342900" algn="just">
              <a:buFont typeface="Wingdings" panose="05000000000000000000" pitchFamily="2" charset="2"/>
              <a:buChar char="q"/>
            </a:pPr>
            <a:r>
              <a:rPr lang="en-US" sz="2400" b="1" dirty="0"/>
              <a:t>Connect Victim, Police Station, Bank</a:t>
            </a:r>
          </a:p>
          <a:p>
            <a:pPr algn="just"/>
            <a:r>
              <a:rPr lang="en-US" sz="2000" dirty="0">
                <a:effectLst/>
              </a:rPr>
              <a:t>An automated recovery platform that streamlines the process of freezing funds and recovering assets related to cybercrimes.</a:t>
            </a:r>
            <a:endParaRPr lang="en-US" sz="2000" dirty="0"/>
          </a:p>
          <a:p>
            <a:pPr marL="342900" indent="-342900" algn="just">
              <a:buFont typeface="Wingdings" panose="05000000000000000000" pitchFamily="2" charset="2"/>
              <a:buChar char="q"/>
            </a:pPr>
            <a:r>
              <a:rPr lang="en-US" sz="2400" b="1" dirty="0">
                <a:effectLst/>
              </a:rPr>
              <a:t>Chatbot System</a:t>
            </a:r>
            <a:endParaRPr lang="en-US" sz="2400" b="1" dirty="0"/>
          </a:p>
          <a:p>
            <a:pPr algn="just"/>
            <a:r>
              <a:rPr lang="en-US" sz="2000" dirty="0">
                <a:effectLst/>
              </a:rPr>
              <a:t>An Chatbot system that provides guidance and recommendations for actions to be taken in cybercrime cases.</a:t>
            </a:r>
            <a:endParaRPr lang="en-US" sz="2000" dirty="0"/>
          </a:p>
          <a:p>
            <a:pPr marL="342900" indent="-342900" algn="just">
              <a:buFont typeface="Wingdings" panose="05000000000000000000" pitchFamily="2" charset="2"/>
              <a:buChar char="q"/>
            </a:pPr>
            <a:r>
              <a:rPr lang="en-US" sz="2400" b="1" dirty="0">
                <a:effectLst/>
              </a:rPr>
              <a:t>Streamlined Recovery Process</a:t>
            </a:r>
            <a:endParaRPr lang="en-US" sz="2400" b="1" dirty="0"/>
          </a:p>
          <a:p>
            <a:pPr algn="just"/>
            <a:r>
              <a:rPr lang="en-US" sz="2000" dirty="0">
                <a:effectLst/>
              </a:rPr>
              <a:t>A streamlined recovery process that optimizes the efficiency and effectiveness of freezing funds and recovering assets in cybercrime cases</a:t>
            </a:r>
            <a:r>
              <a:rPr lang="en-US" sz="2400" dirty="0">
                <a:effectLst/>
              </a:rPr>
              <a:t>.</a:t>
            </a:r>
            <a:endParaRPr lang="en-US" sz="2400" dirty="0"/>
          </a:p>
          <a:p>
            <a:pPr algn="just"/>
            <a:endParaRPr lang="en-US" sz="2000" dirty="0"/>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8</a:t>
            </a:fld>
            <a:endParaRPr lang="en-US" dirty="0"/>
          </a:p>
        </p:txBody>
      </p:sp>
    </p:spTree>
    <p:extLst>
      <p:ext uri="{BB962C8B-B14F-4D97-AF65-F5344CB8AC3E}">
        <p14:creationId xmlns:p14="http://schemas.microsoft.com/office/powerpoint/2010/main" val="3574421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a:blip r:embed="rId3"/>
          <a:srcRect l="10509" r="10509"/>
          <a:stretch/>
        </p:blipFill>
        <p:spPr>
          <a:xfrm>
            <a:off x="0" y="0"/>
            <a:ext cx="5416550" cy="6858000"/>
          </a:xfrm>
          <a:noFill/>
        </p:spPr>
      </p:pic>
      <p:sp>
        <p:nvSpPr>
          <p:cNvPr id="37" name="Text Placeholder 36">
            <a:extLst>
              <a:ext uri="{FF2B5EF4-FFF2-40B4-BE49-F238E27FC236}">
                <a16:creationId xmlns:a16="http://schemas.microsoft.com/office/drawing/2014/main" id="{345A4B70-A0EA-A96A-4119-0857596AA211}"/>
              </a:ext>
            </a:extLst>
          </p:cNvPr>
          <p:cNvSpPr>
            <a:spLocks noGrp="1"/>
          </p:cNvSpPr>
          <p:nvPr>
            <p:ph type="body" sz="quarter" idx="17"/>
          </p:nvPr>
        </p:nvSpPr>
        <p:spPr>
          <a:xfrm>
            <a:off x="5614737" y="815788"/>
            <a:ext cx="6577264" cy="5127811"/>
          </a:xfrm>
        </p:spPr>
        <p:txBody>
          <a:bodyPr/>
          <a:lstStyle/>
          <a:p>
            <a:pPr marL="342900" indent="-342900" algn="just">
              <a:buFont typeface="Wingdings" panose="05000000000000000000" pitchFamily="2" charset="2"/>
              <a:buChar char="q"/>
            </a:pPr>
            <a:r>
              <a:rPr lang="en-US" sz="2400" b="1" dirty="0"/>
              <a:t>E-Mitra &amp; Training Sessions and Programs</a:t>
            </a:r>
          </a:p>
          <a:p>
            <a:pPr algn="just"/>
            <a:r>
              <a:rPr lang="en-US" sz="2000" dirty="0"/>
              <a:t>Make a idea in which most of the cyber report is reported by E-Mitra &amp; Cybercafe’s to solve the problem of reach. And train and guide portal about portal.</a:t>
            </a:r>
          </a:p>
          <a:p>
            <a:pPr marL="342900" indent="-342900" algn="just">
              <a:buFont typeface="Wingdings" panose="05000000000000000000" pitchFamily="2" charset="2"/>
              <a:buChar char="q"/>
            </a:pPr>
            <a:r>
              <a:rPr lang="en-US" sz="2400" b="1" dirty="0"/>
              <a:t>Financial Institute</a:t>
            </a:r>
          </a:p>
          <a:p>
            <a:pPr algn="just"/>
            <a:r>
              <a:rPr lang="en-US" sz="2000" dirty="0"/>
              <a:t>When it verify that her amount is freeze in that account then he take financial help from cyber crime financial institute on the basis of their current report from Investing Officer. It obviously it take some interest charges on basis of when case amount is settled in financial institution account.</a:t>
            </a:r>
          </a:p>
        </p:txBody>
      </p:sp>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1549269" y="6468303"/>
            <a:ext cx="443948" cy="365125"/>
          </a:xfrm>
        </p:spPr>
        <p:txBody>
          <a:bodyPr/>
          <a:lstStyle/>
          <a:p>
            <a:fld id="{8C2E478F-E849-4A8C-AF1F-CBCC78A7CBFA}" type="slidenum">
              <a:rPr lang="en-US" smtClean="0"/>
              <a:pPr/>
              <a:t>9</a:t>
            </a:fld>
            <a:endParaRPr lang="en-US" dirty="0"/>
          </a:p>
        </p:txBody>
      </p:sp>
    </p:spTree>
    <p:extLst>
      <p:ext uri="{BB962C8B-B14F-4D97-AF65-F5344CB8AC3E}">
        <p14:creationId xmlns:p14="http://schemas.microsoft.com/office/powerpoint/2010/main" val="335698485"/>
      </p:ext>
    </p:extLst>
  </p:cSld>
  <p:clrMapOvr>
    <a:masterClrMapping/>
  </p:clrMapOvr>
</p:sld>
</file>

<file path=ppt/theme/theme1.xml><?xml version="1.0" encoding="utf-8"?>
<a:theme xmlns:a="http://schemas.openxmlformats.org/drawingml/2006/main" name="Custom">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resentation_Win32_LW_V6" id="{F29F8A39-B164-48DE-8679-C1E0FA712C55}" vid="{1418A303-323D-4295-BD7D-74988211747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A6116A8-BE46-4D3A-804C-09C6ADBA2EDF}">
  <ds:schemaRefs>
    <ds:schemaRef ds:uri="http://schemas.microsoft.com/sharepoint/v3/contenttype/forms"/>
  </ds:schemaRefs>
</ds:datastoreItem>
</file>

<file path=customXml/itemProps2.xml><?xml version="1.0" encoding="utf-8"?>
<ds:datastoreItem xmlns:ds="http://schemas.openxmlformats.org/officeDocument/2006/customXml" ds:itemID="{D074DCF7-C5F7-4553-B05A-90B884BF24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CDF8656-0242-4B63-8FCA-04D06A7F29A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661</TotalTime>
  <Words>676</Words>
  <Application>Microsoft Office PowerPoint</Application>
  <PresentationFormat>Widescreen</PresentationFormat>
  <Paragraphs>54</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clcicgqyw0002obe2xroteu2c</vt:lpstr>
      <vt:lpstr>Wingdings</vt:lpstr>
      <vt:lpstr>Custom</vt:lpstr>
      <vt:lpstr>                                                                                                                                                                                                                                                                                                                    Rajasthan police hackathon 1.0                  Improving the Efficiency of                           the 1930 Helpline</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4 Aspects of Communication</dc:title>
  <dc:creator>amit saini</dc:creator>
  <cp:lastModifiedBy>amit saini</cp:lastModifiedBy>
  <cp:revision>8</cp:revision>
  <dcterms:created xsi:type="dcterms:W3CDTF">2023-10-01T13:37:49Z</dcterms:created>
  <dcterms:modified xsi:type="dcterms:W3CDTF">2024-01-18T02:19:19Z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